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427B9-A73E-492B-AF26-17F12E50AF86}" type="doc">
      <dgm:prSet loTypeId="urn:microsoft.com/office/officeart/2005/8/layout/vList2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1E62182-4712-48D9-82D2-D2DA7EDC0322}">
      <dgm:prSet/>
      <dgm:spPr/>
      <dgm:t>
        <a:bodyPr/>
        <a:lstStyle/>
        <a:p>
          <a:pPr algn="just" rtl="0"/>
          <a:r>
            <a:rPr lang="ru-RU" b="1" i="1" dirty="0" smtClean="0"/>
            <a:t>К работе на компьютере допускаются учащиеся,   прошедшие инструктаж по технике безопасности и правилам работы в кабинете.</a:t>
          </a:r>
          <a:endParaRPr lang="ru-RU" dirty="0"/>
        </a:p>
      </dgm:t>
    </dgm:pt>
    <dgm:pt modelId="{735565D0-4210-4D31-9836-0E44D566431C}" type="parTrans" cxnId="{0474A08B-D629-4E92-897F-A0AD913CF7B8}">
      <dgm:prSet/>
      <dgm:spPr/>
      <dgm:t>
        <a:bodyPr/>
        <a:lstStyle/>
        <a:p>
          <a:endParaRPr lang="ru-RU"/>
        </a:p>
      </dgm:t>
    </dgm:pt>
    <dgm:pt modelId="{A45EB496-2365-4048-9CBC-082F1756BB48}" type="sibTrans" cxnId="{0474A08B-D629-4E92-897F-A0AD913CF7B8}">
      <dgm:prSet/>
      <dgm:spPr/>
      <dgm:t>
        <a:bodyPr/>
        <a:lstStyle/>
        <a:p>
          <a:endParaRPr lang="ru-RU"/>
        </a:p>
      </dgm:t>
    </dgm:pt>
    <dgm:pt modelId="{9AE25201-96BA-491B-B4E8-AE82E249A9E6}">
      <dgm:prSet/>
      <dgm:spPr/>
      <dgm:t>
        <a:bodyPr/>
        <a:lstStyle/>
        <a:p>
          <a:pPr rtl="0"/>
          <a:endParaRPr lang="ru-RU" b="1" dirty="0"/>
        </a:p>
      </dgm:t>
    </dgm:pt>
    <dgm:pt modelId="{66F42145-3740-49C3-89EE-C0F6F6666ABB}" type="parTrans" cxnId="{F8BE86A6-D0CE-425F-A764-0F7DC5E9B054}">
      <dgm:prSet/>
      <dgm:spPr/>
      <dgm:t>
        <a:bodyPr/>
        <a:lstStyle/>
        <a:p>
          <a:endParaRPr lang="ru-RU"/>
        </a:p>
      </dgm:t>
    </dgm:pt>
    <dgm:pt modelId="{4D986279-B3BA-45E5-B47A-E27D43A7EEA6}" type="sibTrans" cxnId="{F8BE86A6-D0CE-425F-A764-0F7DC5E9B054}">
      <dgm:prSet/>
      <dgm:spPr/>
      <dgm:t>
        <a:bodyPr/>
        <a:lstStyle/>
        <a:p>
          <a:endParaRPr lang="ru-RU"/>
        </a:p>
      </dgm:t>
    </dgm:pt>
    <dgm:pt modelId="{4F7A84FA-A0CA-48D0-817F-522BF11DED80}" type="pres">
      <dgm:prSet presAssocID="{735427B9-A73E-492B-AF26-17F12E50AF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0D27B-6044-4D90-A87A-8A0655042FAB}" type="pres">
      <dgm:prSet presAssocID="{F1E62182-4712-48D9-82D2-D2DA7EDC0322}" presName="parentText" presStyleLbl="node1" presStyleIdx="0" presStyleCnt="1" custScaleX="92924" custScaleY="93476" custLinFactY="-1476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18336-0B39-4E37-BCF2-C3221E49870A}" type="pres">
      <dgm:prSet presAssocID="{F1E62182-4712-48D9-82D2-D2DA7EDC032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4A08B-D629-4E92-897F-A0AD913CF7B8}" srcId="{735427B9-A73E-492B-AF26-17F12E50AF86}" destId="{F1E62182-4712-48D9-82D2-D2DA7EDC0322}" srcOrd="0" destOrd="0" parTransId="{735565D0-4210-4D31-9836-0E44D566431C}" sibTransId="{A45EB496-2365-4048-9CBC-082F1756BB48}"/>
    <dgm:cxn modelId="{F8BE86A6-D0CE-425F-A764-0F7DC5E9B054}" srcId="{F1E62182-4712-48D9-82D2-D2DA7EDC0322}" destId="{9AE25201-96BA-491B-B4E8-AE82E249A9E6}" srcOrd="0" destOrd="0" parTransId="{66F42145-3740-49C3-89EE-C0F6F6666ABB}" sibTransId="{4D986279-B3BA-45E5-B47A-E27D43A7EEA6}"/>
    <dgm:cxn modelId="{20D4EAA8-F6EF-4BBF-8B38-0FF4A8F4490C}" type="presOf" srcId="{F1E62182-4712-48D9-82D2-D2DA7EDC0322}" destId="{D450D27B-6044-4D90-A87A-8A0655042FAB}" srcOrd="0" destOrd="0" presId="urn:microsoft.com/office/officeart/2005/8/layout/vList2"/>
    <dgm:cxn modelId="{F6B6A40C-93EE-4BED-B1FB-558922317EFB}" type="presOf" srcId="{9AE25201-96BA-491B-B4E8-AE82E249A9E6}" destId="{E2E18336-0B39-4E37-BCF2-C3221E49870A}" srcOrd="0" destOrd="0" presId="urn:microsoft.com/office/officeart/2005/8/layout/vList2"/>
    <dgm:cxn modelId="{77743EF8-F66A-4ED1-9EAE-75D4BEB07B61}" type="presOf" srcId="{735427B9-A73E-492B-AF26-17F12E50AF86}" destId="{4F7A84FA-A0CA-48D0-817F-522BF11DED80}" srcOrd="0" destOrd="0" presId="urn:microsoft.com/office/officeart/2005/8/layout/vList2"/>
    <dgm:cxn modelId="{05901A22-AACE-45C9-A156-8C9333B46A63}" type="presParOf" srcId="{4F7A84FA-A0CA-48D0-817F-522BF11DED80}" destId="{D450D27B-6044-4D90-A87A-8A0655042FAB}" srcOrd="0" destOrd="0" presId="urn:microsoft.com/office/officeart/2005/8/layout/vList2"/>
    <dgm:cxn modelId="{9DB8FA87-5646-4B43-AEE1-CA076EAF8FD3}" type="presParOf" srcId="{4F7A84FA-A0CA-48D0-817F-522BF11DED80}" destId="{E2E18336-0B39-4E37-BCF2-C3221E4987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E8EBB-7ACE-4CF4-AACE-59B92A479037}" type="doc">
      <dgm:prSet loTypeId="urn:microsoft.com/office/officeart/2005/8/layout/vList3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516D866-B748-4678-9876-FEDB043E152B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Запрещается входить в кабинет в верхней одежде и грязной обуви.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97593-5136-4B36-BAAB-DF31CA2E1D46}" type="parTrans" cxnId="{019E26FE-069D-41E4-A73D-5470CAD78CCD}">
      <dgm:prSet/>
      <dgm:spPr/>
      <dgm:t>
        <a:bodyPr/>
        <a:lstStyle/>
        <a:p>
          <a:endParaRPr lang="ru-RU"/>
        </a:p>
      </dgm:t>
    </dgm:pt>
    <dgm:pt modelId="{4D630F1A-B855-43BC-9E03-107B6753236E}" type="sibTrans" cxnId="{019E26FE-069D-41E4-A73D-5470CAD78CCD}">
      <dgm:prSet/>
      <dgm:spPr/>
      <dgm:t>
        <a:bodyPr/>
        <a:lstStyle/>
        <a:p>
          <a:endParaRPr lang="ru-RU"/>
        </a:p>
      </dgm:t>
    </dgm:pt>
    <dgm:pt modelId="{01E55D34-2423-4C0F-BB96-55B7046B9EE0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Нельзя приносить с собой семечки, булочки и прочие продукты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9DCB16-8B89-4A8D-A8C0-5F6CF44988CA}" type="parTrans" cxnId="{818F6E9B-3AC2-4386-8009-305A1AB2802D}">
      <dgm:prSet/>
      <dgm:spPr/>
      <dgm:t>
        <a:bodyPr/>
        <a:lstStyle/>
        <a:p>
          <a:endParaRPr lang="ru-RU"/>
        </a:p>
      </dgm:t>
    </dgm:pt>
    <dgm:pt modelId="{C2E4EE20-BDD4-4148-BC70-CA28025C2AF2}" type="sibTrans" cxnId="{818F6E9B-3AC2-4386-8009-305A1AB2802D}">
      <dgm:prSet/>
      <dgm:spPr/>
      <dgm:t>
        <a:bodyPr/>
        <a:lstStyle/>
        <a:p>
          <a:endParaRPr lang="ru-RU"/>
        </a:p>
      </dgm:t>
    </dgm:pt>
    <dgm:pt modelId="{C91B242C-AE97-409F-B05C-EEB2018E360F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Помните: компьютерный класс это не спортзал, а потому здесь нельзя бегать, прыгать и     выполнять различные гимнастические упражнения.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C9490-4C8E-41D1-9733-2A89F91A712C}" type="parTrans" cxnId="{8F29DFD2-968B-4FB5-BE21-E5D49A38077F}">
      <dgm:prSet/>
      <dgm:spPr/>
      <dgm:t>
        <a:bodyPr/>
        <a:lstStyle/>
        <a:p>
          <a:endParaRPr lang="ru-RU"/>
        </a:p>
      </dgm:t>
    </dgm:pt>
    <dgm:pt modelId="{A581D2D6-472A-4E37-B5B8-34786906F7EF}" type="sibTrans" cxnId="{8F29DFD2-968B-4FB5-BE21-E5D49A38077F}">
      <dgm:prSet/>
      <dgm:spPr/>
      <dgm:t>
        <a:bodyPr/>
        <a:lstStyle/>
        <a:p>
          <a:endParaRPr lang="ru-RU"/>
        </a:p>
      </dgm:t>
    </dgm:pt>
    <dgm:pt modelId="{C079B66A-39E6-4AF6-B380-EBD3F708AA45}">
      <dgm:prSet custT="1"/>
      <dgm:spPr/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соблюдающие правила ТБ и работы в кабинете отстраняются от работы на ПК.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1BED5F-C551-4482-8FB9-77C569D102BB}" type="parTrans" cxnId="{9927C8F2-3B73-4FA2-A9E9-7F3402F7D859}">
      <dgm:prSet/>
      <dgm:spPr/>
      <dgm:t>
        <a:bodyPr/>
        <a:lstStyle/>
        <a:p>
          <a:endParaRPr lang="ru-RU"/>
        </a:p>
      </dgm:t>
    </dgm:pt>
    <dgm:pt modelId="{A8494BB2-2819-48D7-8686-03B0BD0875B6}" type="sibTrans" cxnId="{9927C8F2-3B73-4FA2-A9E9-7F3402F7D859}">
      <dgm:prSet/>
      <dgm:spPr/>
      <dgm:t>
        <a:bodyPr/>
        <a:lstStyle/>
        <a:p>
          <a:endParaRPr lang="ru-RU"/>
        </a:p>
      </dgm:t>
    </dgm:pt>
    <dgm:pt modelId="{E44C4AD2-5C2E-40C2-84F2-CA522763CE80}">
      <dgm:prSet/>
      <dgm:spPr/>
      <dgm:t>
        <a:bodyPr/>
        <a:lstStyle/>
        <a:p>
          <a:pPr rtl="0"/>
          <a:endParaRPr lang="ru-RU" sz="1100" dirty="0"/>
        </a:p>
      </dgm:t>
    </dgm:pt>
    <dgm:pt modelId="{93344D23-6C23-4614-A53A-11DA6B8CF3D0}" type="parTrans" cxnId="{FC99575C-5126-47C7-A3E0-85A40F45213D}">
      <dgm:prSet/>
      <dgm:spPr/>
      <dgm:t>
        <a:bodyPr/>
        <a:lstStyle/>
        <a:p>
          <a:endParaRPr lang="ru-RU"/>
        </a:p>
      </dgm:t>
    </dgm:pt>
    <dgm:pt modelId="{74C27A27-44A4-4F2C-A181-837564C906C9}" type="sibTrans" cxnId="{FC99575C-5126-47C7-A3E0-85A40F45213D}">
      <dgm:prSet/>
      <dgm:spPr/>
      <dgm:t>
        <a:bodyPr/>
        <a:lstStyle/>
        <a:p>
          <a:endParaRPr lang="ru-RU"/>
        </a:p>
      </dgm:t>
    </dgm:pt>
    <dgm:pt modelId="{830ACFE2-B4A8-4129-99CA-C8C89707BCEF}">
      <dgm:prSet/>
      <dgm:spPr/>
      <dgm:t>
        <a:bodyPr/>
        <a:lstStyle/>
        <a:p>
          <a:pPr rtl="0"/>
          <a:endParaRPr lang="ru-RU" sz="1100" dirty="0"/>
        </a:p>
      </dgm:t>
    </dgm:pt>
    <dgm:pt modelId="{BCD22856-6DEF-4805-9CD5-9DF265587FD6}" type="parTrans" cxnId="{41B1B42F-AFE0-42E7-A72B-A5F8A354E1A6}">
      <dgm:prSet/>
      <dgm:spPr/>
      <dgm:t>
        <a:bodyPr/>
        <a:lstStyle/>
        <a:p>
          <a:endParaRPr lang="ru-RU"/>
        </a:p>
      </dgm:t>
    </dgm:pt>
    <dgm:pt modelId="{A7D23D9F-7788-4D4B-B816-E3F24F0FD1C3}" type="sibTrans" cxnId="{41B1B42F-AFE0-42E7-A72B-A5F8A354E1A6}">
      <dgm:prSet/>
      <dgm:spPr/>
      <dgm:t>
        <a:bodyPr/>
        <a:lstStyle/>
        <a:p>
          <a:endParaRPr lang="ru-RU"/>
        </a:p>
      </dgm:t>
    </dgm:pt>
    <dgm:pt modelId="{8511B1CF-1FFB-4B4F-B6E5-03D27282CD23}" type="pres">
      <dgm:prSet presAssocID="{1C5E8EBB-7ACE-4CF4-AACE-59B92A4790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1A486-F11C-451F-B9AE-AB3B7B41EB33}" type="pres">
      <dgm:prSet presAssocID="{0516D866-B748-4678-9876-FEDB043E152B}" presName="composite" presStyleCnt="0"/>
      <dgm:spPr/>
      <dgm:t>
        <a:bodyPr/>
        <a:lstStyle/>
        <a:p>
          <a:endParaRPr lang="ru-RU"/>
        </a:p>
      </dgm:t>
    </dgm:pt>
    <dgm:pt modelId="{CF962A8F-9A29-4210-A22A-6303F3DF278F}" type="pres">
      <dgm:prSet presAssocID="{0516D866-B748-4678-9876-FEDB043E152B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80D45A-63E8-4573-BBD2-7A2682A1B3D1}" type="pres">
      <dgm:prSet presAssocID="{0516D866-B748-4678-9876-FEDB043E152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B5521-0E34-4458-B1B4-76B92C00451E}" type="pres">
      <dgm:prSet presAssocID="{4D630F1A-B855-43BC-9E03-107B6753236E}" presName="spacing" presStyleCnt="0"/>
      <dgm:spPr/>
      <dgm:t>
        <a:bodyPr/>
        <a:lstStyle/>
        <a:p>
          <a:endParaRPr lang="ru-RU"/>
        </a:p>
      </dgm:t>
    </dgm:pt>
    <dgm:pt modelId="{C453E693-BFF1-4B6A-8C09-AF47B7BAC806}" type="pres">
      <dgm:prSet presAssocID="{01E55D34-2423-4C0F-BB96-55B7046B9EE0}" presName="composite" presStyleCnt="0"/>
      <dgm:spPr/>
      <dgm:t>
        <a:bodyPr/>
        <a:lstStyle/>
        <a:p>
          <a:endParaRPr lang="ru-RU"/>
        </a:p>
      </dgm:t>
    </dgm:pt>
    <dgm:pt modelId="{5216DC06-5ACE-42E3-9C35-A42994430BF2}" type="pres">
      <dgm:prSet presAssocID="{01E55D34-2423-4C0F-BB96-55B7046B9EE0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F1041B-9B72-4934-9A99-3AD695D17390}" type="pres">
      <dgm:prSet presAssocID="{01E55D34-2423-4C0F-BB96-55B7046B9EE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93627-D43D-4B8F-8165-45337BC87DC9}" type="pres">
      <dgm:prSet presAssocID="{C2E4EE20-BDD4-4148-BC70-CA28025C2AF2}" presName="spacing" presStyleCnt="0"/>
      <dgm:spPr/>
      <dgm:t>
        <a:bodyPr/>
        <a:lstStyle/>
        <a:p>
          <a:endParaRPr lang="ru-RU"/>
        </a:p>
      </dgm:t>
    </dgm:pt>
    <dgm:pt modelId="{3D37D630-3B0D-4018-BB34-B7D1D64503E1}" type="pres">
      <dgm:prSet presAssocID="{C91B242C-AE97-409F-B05C-EEB2018E360F}" presName="composite" presStyleCnt="0"/>
      <dgm:spPr/>
      <dgm:t>
        <a:bodyPr/>
        <a:lstStyle/>
        <a:p>
          <a:endParaRPr lang="ru-RU"/>
        </a:p>
      </dgm:t>
    </dgm:pt>
    <dgm:pt modelId="{555B1E2D-D0DD-4D6F-BAB8-30FF69CE78C5}" type="pres">
      <dgm:prSet presAssocID="{C91B242C-AE97-409F-B05C-EEB2018E360F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BA6077-7D8E-42AA-BF76-02DFEAD37C0A}" type="pres">
      <dgm:prSet presAssocID="{C91B242C-AE97-409F-B05C-EEB2018E360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176F7-1B30-4728-A360-90D85C9B17C9}" type="pres">
      <dgm:prSet presAssocID="{A581D2D6-472A-4E37-B5B8-34786906F7EF}" presName="spacing" presStyleCnt="0"/>
      <dgm:spPr/>
      <dgm:t>
        <a:bodyPr/>
        <a:lstStyle/>
        <a:p>
          <a:endParaRPr lang="ru-RU"/>
        </a:p>
      </dgm:t>
    </dgm:pt>
    <dgm:pt modelId="{98EC6B3D-47BE-455E-A23B-01A391E0BDEC}" type="pres">
      <dgm:prSet presAssocID="{C079B66A-39E6-4AF6-B380-EBD3F708AA45}" presName="composite" presStyleCnt="0"/>
      <dgm:spPr/>
      <dgm:t>
        <a:bodyPr/>
        <a:lstStyle/>
        <a:p>
          <a:endParaRPr lang="ru-RU"/>
        </a:p>
      </dgm:t>
    </dgm:pt>
    <dgm:pt modelId="{2510E5F8-129A-4809-BD43-C0E3B50B7F37}" type="pres">
      <dgm:prSet presAssocID="{C079B66A-39E6-4AF6-B380-EBD3F708AA45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B490E4-7E7C-4DD2-92ED-E51EDF4D4D29}" type="pres">
      <dgm:prSet presAssocID="{C079B66A-39E6-4AF6-B380-EBD3F708AA4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D21E9-1809-4124-9A50-033EE2B24EBD}" type="presOf" srcId="{C91B242C-AE97-409F-B05C-EEB2018E360F}" destId="{CFBA6077-7D8E-42AA-BF76-02DFEAD37C0A}" srcOrd="0" destOrd="0" presId="urn:microsoft.com/office/officeart/2005/8/layout/vList3"/>
    <dgm:cxn modelId="{41B1B42F-AFE0-42E7-A72B-A5F8A354E1A6}" srcId="{C079B66A-39E6-4AF6-B380-EBD3F708AA45}" destId="{830ACFE2-B4A8-4129-99CA-C8C89707BCEF}" srcOrd="1" destOrd="0" parTransId="{BCD22856-6DEF-4805-9CD5-9DF265587FD6}" sibTransId="{A7D23D9F-7788-4D4B-B816-E3F24F0FD1C3}"/>
    <dgm:cxn modelId="{019E26FE-069D-41E4-A73D-5470CAD78CCD}" srcId="{1C5E8EBB-7ACE-4CF4-AACE-59B92A479037}" destId="{0516D866-B748-4678-9876-FEDB043E152B}" srcOrd="0" destOrd="0" parTransId="{0BF97593-5136-4B36-BAAB-DF31CA2E1D46}" sibTransId="{4D630F1A-B855-43BC-9E03-107B6753236E}"/>
    <dgm:cxn modelId="{8F29DFD2-968B-4FB5-BE21-E5D49A38077F}" srcId="{1C5E8EBB-7ACE-4CF4-AACE-59B92A479037}" destId="{C91B242C-AE97-409F-B05C-EEB2018E360F}" srcOrd="2" destOrd="0" parTransId="{499C9490-4C8E-41D1-9733-2A89F91A712C}" sibTransId="{A581D2D6-472A-4E37-B5B8-34786906F7EF}"/>
    <dgm:cxn modelId="{EC1F605C-C58F-4A99-8905-20021A6926ED}" type="presOf" srcId="{1C5E8EBB-7ACE-4CF4-AACE-59B92A479037}" destId="{8511B1CF-1FFB-4B4F-B6E5-03D27282CD23}" srcOrd="0" destOrd="0" presId="urn:microsoft.com/office/officeart/2005/8/layout/vList3"/>
    <dgm:cxn modelId="{959527B1-D2DA-4FEA-AF4F-DD9C31BE4685}" type="presOf" srcId="{C079B66A-39E6-4AF6-B380-EBD3F708AA45}" destId="{7EB490E4-7E7C-4DD2-92ED-E51EDF4D4D29}" srcOrd="0" destOrd="0" presId="urn:microsoft.com/office/officeart/2005/8/layout/vList3"/>
    <dgm:cxn modelId="{9927C8F2-3B73-4FA2-A9E9-7F3402F7D859}" srcId="{1C5E8EBB-7ACE-4CF4-AACE-59B92A479037}" destId="{C079B66A-39E6-4AF6-B380-EBD3F708AA45}" srcOrd="3" destOrd="0" parTransId="{451BED5F-C551-4482-8FB9-77C569D102BB}" sibTransId="{A8494BB2-2819-48D7-8686-03B0BD0875B6}"/>
    <dgm:cxn modelId="{0AB60D44-0BA3-47B6-9DA4-90911E6A1C01}" type="presOf" srcId="{01E55D34-2423-4C0F-BB96-55B7046B9EE0}" destId="{E0F1041B-9B72-4934-9A99-3AD695D17390}" srcOrd="0" destOrd="0" presId="urn:microsoft.com/office/officeart/2005/8/layout/vList3"/>
    <dgm:cxn modelId="{361EDF7D-AB1C-4B7F-AF9C-95E888224466}" type="presOf" srcId="{0516D866-B748-4678-9876-FEDB043E152B}" destId="{6880D45A-63E8-4573-BBD2-7A2682A1B3D1}" srcOrd="0" destOrd="0" presId="urn:microsoft.com/office/officeart/2005/8/layout/vList3"/>
    <dgm:cxn modelId="{41638325-000A-465B-91C7-CA958ACAE7B1}" type="presOf" srcId="{E44C4AD2-5C2E-40C2-84F2-CA522763CE80}" destId="{7EB490E4-7E7C-4DD2-92ED-E51EDF4D4D29}" srcOrd="0" destOrd="1" presId="urn:microsoft.com/office/officeart/2005/8/layout/vList3"/>
    <dgm:cxn modelId="{818F6E9B-3AC2-4386-8009-305A1AB2802D}" srcId="{1C5E8EBB-7ACE-4CF4-AACE-59B92A479037}" destId="{01E55D34-2423-4C0F-BB96-55B7046B9EE0}" srcOrd="1" destOrd="0" parTransId="{AB9DCB16-8B89-4A8D-A8C0-5F6CF44988CA}" sibTransId="{C2E4EE20-BDD4-4148-BC70-CA28025C2AF2}"/>
    <dgm:cxn modelId="{12CF896A-C5F4-4FA7-9F5D-B3A68AD319D1}" type="presOf" srcId="{830ACFE2-B4A8-4129-99CA-C8C89707BCEF}" destId="{7EB490E4-7E7C-4DD2-92ED-E51EDF4D4D29}" srcOrd="0" destOrd="2" presId="urn:microsoft.com/office/officeart/2005/8/layout/vList3"/>
    <dgm:cxn modelId="{FC99575C-5126-47C7-A3E0-85A40F45213D}" srcId="{C079B66A-39E6-4AF6-B380-EBD3F708AA45}" destId="{E44C4AD2-5C2E-40C2-84F2-CA522763CE80}" srcOrd="0" destOrd="0" parTransId="{93344D23-6C23-4614-A53A-11DA6B8CF3D0}" sibTransId="{74C27A27-44A4-4F2C-A181-837564C906C9}"/>
    <dgm:cxn modelId="{0BC179FB-2B6B-46A1-9CB9-6EB268A67942}" type="presParOf" srcId="{8511B1CF-1FFB-4B4F-B6E5-03D27282CD23}" destId="{9401A486-F11C-451F-B9AE-AB3B7B41EB33}" srcOrd="0" destOrd="0" presId="urn:microsoft.com/office/officeart/2005/8/layout/vList3"/>
    <dgm:cxn modelId="{671EECD9-7269-4314-BED2-015C96DBB858}" type="presParOf" srcId="{9401A486-F11C-451F-B9AE-AB3B7B41EB33}" destId="{CF962A8F-9A29-4210-A22A-6303F3DF278F}" srcOrd="0" destOrd="0" presId="urn:microsoft.com/office/officeart/2005/8/layout/vList3"/>
    <dgm:cxn modelId="{74EAA26F-4D9A-4AAE-9313-FB6F066E5002}" type="presParOf" srcId="{9401A486-F11C-451F-B9AE-AB3B7B41EB33}" destId="{6880D45A-63E8-4573-BBD2-7A2682A1B3D1}" srcOrd="1" destOrd="0" presId="urn:microsoft.com/office/officeart/2005/8/layout/vList3"/>
    <dgm:cxn modelId="{7AC53E26-4E48-4AE8-A365-205647364656}" type="presParOf" srcId="{8511B1CF-1FFB-4B4F-B6E5-03D27282CD23}" destId="{836B5521-0E34-4458-B1B4-76B92C00451E}" srcOrd="1" destOrd="0" presId="urn:microsoft.com/office/officeart/2005/8/layout/vList3"/>
    <dgm:cxn modelId="{4B87FE6A-B91F-4EAE-8689-AFEEBB8CE414}" type="presParOf" srcId="{8511B1CF-1FFB-4B4F-B6E5-03D27282CD23}" destId="{C453E693-BFF1-4B6A-8C09-AF47B7BAC806}" srcOrd="2" destOrd="0" presId="urn:microsoft.com/office/officeart/2005/8/layout/vList3"/>
    <dgm:cxn modelId="{21E42839-FF54-42C8-ACF4-6441450BEFAE}" type="presParOf" srcId="{C453E693-BFF1-4B6A-8C09-AF47B7BAC806}" destId="{5216DC06-5ACE-42E3-9C35-A42994430BF2}" srcOrd="0" destOrd="0" presId="urn:microsoft.com/office/officeart/2005/8/layout/vList3"/>
    <dgm:cxn modelId="{26725217-23CD-44C5-86B9-15879352B20D}" type="presParOf" srcId="{C453E693-BFF1-4B6A-8C09-AF47B7BAC806}" destId="{E0F1041B-9B72-4934-9A99-3AD695D17390}" srcOrd="1" destOrd="0" presId="urn:microsoft.com/office/officeart/2005/8/layout/vList3"/>
    <dgm:cxn modelId="{C5A70B3D-E4E2-4BF0-BC36-E6E47D61CB2C}" type="presParOf" srcId="{8511B1CF-1FFB-4B4F-B6E5-03D27282CD23}" destId="{AA593627-D43D-4B8F-8165-45337BC87DC9}" srcOrd="3" destOrd="0" presId="urn:microsoft.com/office/officeart/2005/8/layout/vList3"/>
    <dgm:cxn modelId="{4A20503D-F508-4A94-BD5C-05B388EB37CA}" type="presParOf" srcId="{8511B1CF-1FFB-4B4F-B6E5-03D27282CD23}" destId="{3D37D630-3B0D-4018-BB34-B7D1D64503E1}" srcOrd="4" destOrd="0" presId="urn:microsoft.com/office/officeart/2005/8/layout/vList3"/>
    <dgm:cxn modelId="{A22BA466-8783-4E82-8544-31CE629E7336}" type="presParOf" srcId="{3D37D630-3B0D-4018-BB34-B7D1D64503E1}" destId="{555B1E2D-D0DD-4D6F-BAB8-30FF69CE78C5}" srcOrd="0" destOrd="0" presId="urn:microsoft.com/office/officeart/2005/8/layout/vList3"/>
    <dgm:cxn modelId="{E173113B-1289-422E-9819-08EB66B1B444}" type="presParOf" srcId="{3D37D630-3B0D-4018-BB34-B7D1D64503E1}" destId="{CFBA6077-7D8E-42AA-BF76-02DFEAD37C0A}" srcOrd="1" destOrd="0" presId="urn:microsoft.com/office/officeart/2005/8/layout/vList3"/>
    <dgm:cxn modelId="{EF53D7A8-B2D3-4672-A65F-10F20685C31D}" type="presParOf" srcId="{8511B1CF-1FFB-4B4F-B6E5-03D27282CD23}" destId="{EF6176F7-1B30-4728-A360-90D85C9B17C9}" srcOrd="5" destOrd="0" presId="urn:microsoft.com/office/officeart/2005/8/layout/vList3"/>
    <dgm:cxn modelId="{BAE46DD0-EC50-4BC4-8CA9-0101384BC310}" type="presParOf" srcId="{8511B1CF-1FFB-4B4F-B6E5-03D27282CD23}" destId="{98EC6B3D-47BE-455E-A23B-01A391E0BDEC}" srcOrd="6" destOrd="0" presId="urn:microsoft.com/office/officeart/2005/8/layout/vList3"/>
    <dgm:cxn modelId="{2F4973F2-6477-43B9-8A06-122DC2ACA7E5}" type="presParOf" srcId="{98EC6B3D-47BE-455E-A23B-01A391E0BDEC}" destId="{2510E5F8-129A-4809-BD43-C0E3B50B7F37}" srcOrd="0" destOrd="0" presId="urn:microsoft.com/office/officeart/2005/8/layout/vList3"/>
    <dgm:cxn modelId="{F3586A00-81A3-4671-944D-693F09027460}" type="presParOf" srcId="{98EC6B3D-47BE-455E-A23B-01A391E0BDEC}" destId="{7EB490E4-7E7C-4DD2-92ED-E51EDF4D4D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415C3-99CC-453F-BFCA-3D1EAAC006C6}" type="doc">
      <dgm:prSet loTypeId="urn:microsoft.com/office/officeart/2005/8/layout/vList3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A971517-2DD9-489F-8ED4-6C24E0AF9AE2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Строго выполняйте все указанные выше правила,     а также текущие указания учителя;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6F3CF-5C7B-49C9-A228-C4881AFD916C}" type="parTrans" cxnId="{F3363119-FA98-446B-A72D-8CF897421224}">
      <dgm:prSet/>
      <dgm:spPr/>
      <dgm:t>
        <a:bodyPr/>
        <a:lstStyle/>
        <a:p>
          <a:endParaRPr lang="ru-RU"/>
        </a:p>
      </dgm:t>
    </dgm:pt>
    <dgm:pt modelId="{2604155D-97CB-4643-93F8-63F3F3797F2E}" type="sibTrans" cxnId="{F3363119-FA98-446B-A72D-8CF897421224}">
      <dgm:prSet/>
      <dgm:spPr/>
      <dgm:t>
        <a:bodyPr/>
        <a:lstStyle/>
        <a:p>
          <a:endParaRPr lang="ru-RU"/>
        </a:p>
      </dgm:t>
    </dgm:pt>
    <dgm:pt modelId="{89DA3B7D-7D41-4A9D-ADE8-9FB55EEC6509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следите за исправностью аппаратуры и немедленно прекращайте работу при появлении необычного звука или самопроизвольного отключения аппаратуры;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C906E2-7602-4634-935D-AA32104E58F6}" type="parTrans" cxnId="{A9EC6C19-02C2-40EA-A072-8DF726F34736}">
      <dgm:prSet/>
      <dgm:spPr/>
      <dgm:t>
        <a:bodyPr/>
        <a:lstStyle/>
        <a:p>
          <a:endParaRPr lang="ru-RU"/>
        </a:p>
      </dgm:t>
    </dgm:pt>
    <dgm:pt modelId="{7652C3BB-DD4C-4428-AF9B-CDBFD8D0CD88}" type="sibTrans" cxnId="{A9EC6C19-02C2-40EA-A072-8DF726F34736}">
      <dgm:prSet/>
      <dgm:spPr/>
      <dgm:t>
        <a:bodyPr/>
        <a:lstStyle/>
        <a:p>
          <a:endParaRPr lang="ru-RU"/>
        </a:p>
      </dgm:t>
    </dgm:pt>
    <dgm:pt modelId="{544CF2CE-0A99-4553-AB2E-D9108BB1B3B9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никогда не пытайтесь самостоятельно устранить неисправности в работе аппаратуры, немедленно сообщите о них учителю;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0B18F-7F8B-4236-81A4-67F1DBB0E512}" type="parTrans" cxnId="{AECB1A43-9FC7-4B86-86CD-F914E3A87047}">
      <dgm:prSet/>
      <dgm:spPr/>
      <dgm:t>
        <a:bodyPr/>
        <a:lstStyle/>
        <a:p>
          <a:endParaRPr lang="ru-RU"/>
        </a:p>
      </dgm:t>
    </dgm:pt>
    <dgm:pt modelId="{F4C5780C-4621-46FB-B329-74243EFDA38F}" type="sibTrans" cxnId="{AECB1A43-9FC7-4B86-86CD-F914E3A87047}">
      <dgm:prSet/>
      <dgm:spPr/>
      <dgm:t>
        <a:bodyPr/>
        <a:lstStyle/>
        <a:p>
          <a:endParaRPr lang="ru-RU"/>
        </a:p>
      </dgm:t>
    </dgm:pt>
    <dgm:pt modelId="{BD11F9D5-F452-4DEF-80B4-3D4F5EA09535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соблюдайте безопасное для глаз расстояние до экрана монитора – не менее 50 см.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97016-A2E5-499C-9FDD-9769ECA00CB4}" type="parTrans" cxnId="{C2814DC0-D626-40F8-8800-E8996A80397A}">
      <dgm:prSet/>
      <dgm:spPr/>
      <dgm:t>
        <a:bodyPr/>
        <a:lstStyle/>
        <a:p>
          <a:endParaRPr lang="ru-RU"/>
        </a:p>
      </dgm:t>
    </dgm:pt>
    <dgm:pt modelId="{59FEB7AC-B763-4392-966A-448B50EF3228}" type="sibTrans" cxnId="{C2814DC0-D626-40F8-8800-E8996A80397A}">
      <dgm:prSet/>
      <dgm:spPr/>
      <dgm:t>
        <a:bodyPr/>
        <a:lstStyle/>
        <a:p>
          <a:endParaRPr lang="ru-RU"/>
        </a:p>
      </dgm:t>
    </dgm:pt>
    <dgm:pt modelId="{AFDB247E-8C87-4C57-B3E6-64E368B715F9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работайте чистыми, сухими руками.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8B7818-2745-4059-AF2D-0AE66B123578}" type="parTrans" cxnId="{38A2CCCC-CAD8-4269-B9CF-80E25130D691}">
      <dgm:prSet/>
      <dgm:spPr/>
      <dgm:t>
        <a:bodyPr/>
        <a:lstStyle/>
        <a:p>
          <a:endParaRPr lang="ru-RU"/>
        </a:p>
      </dgm:t>
    </dgm:pt>
    <dgm:pt modelId="{0824B351-A533-4487-8B3D-047FBA69B3B5}" type="sibTrans" cxnId="{38A2CCCC-CAD8-4269-B9CF-80E25130D691}">
      <dgm:prSet/>
      <dgm:spPr/>
      <dgm:t>
        <a:bodyPr/>
        <a:lstStyle/>
        <a:p>
          <a:endParaRPr lang="ru-RU"/>
        </a:p>
      </dgm:t>
    </dgm:pt>
    <dgm:pt modelId="{EDB3ED48-A8CF-4EE3-809D-7A146CE612E6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нажимайте на клавиши и кнопки мыши резко и не используйте для этого посторонние предметы.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06D9E-185D-40C7-AC05-139158AF803C}" type="parTrans" cxnId="{86924D07-1F09-4D90-AD0A-A734DBFE3E38}">
      <dgm:prSet/>
      <dgm:spPr/>
      <dgm:t>
        <a:bodyPr/>
        <a:lstStyle/>
        <a:p>
          <a:endParaRPr lang="ru-RU"/>
        </a:p>
      </dgm:t>
    </dgm:pt>
    <dgm:pt modelId="{8B5CCB20-0204-4010-AD06-3B18C28555AD}" type="sibTrans" cxnId="{86924D07-1F09-4D90-AD0A-A734DBFE3E38}">
      <dgm:prSet/>
      <dgm:spPr/>
      <dgm:t>
        <a:bodyPr/>
        <a:lstStyle/>
        <a:p>
          <a:endParaRPr lang="ru-RU"/>
        </a:p>
      </dgm:t>
    </dgm:pt>
    <dgm:pt modelId="{E84EBC52-DC60-4A73-89E7-535E20CC146D}" type="pres">
      <dgm:prSet presAssocID="{E65415C3-99CC-453F-BFCA-3D1EAAC006C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EFEC5-26DD-4711-8DA5-10CF217A2B4E}" type="pres">
      <dgm:prSet presAssocID="{9A971517-2DD9-489F-8ED4-6C24E0AF9AE2}" presName="composite" presStyleCnt="0"/>
      <dgm:spPr/>
      <dgm:t>
        <a:bodyPr/>
        <a:lstStyle/>
        <a:p>
          <a:endParaRPr lang="ru-RU"/>
        </a:p>
      </dgm:t>
    </dgm:pt>
    <dgm:pt modelId="{84D51ED1-872D-4A3E-8371-EBB0A89F7EB8}" type="pres">
      <dgm:prSet presAssocID="{9A971517-2DD9-489F-8ED4-6C24E0AF9AE2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E6BF24-0C41-4E0C-837E-B559059F0E37}" type="pres">
      <dgm:prSet presAssocID="{9A971517-2DD9-489F-8ED4-6C24E0AF9AE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82813-A59B-4987-99A2-FE465CEDB73C}" type="pres">
      <dgm:prSet presAssocID="{2604155D-97CB-4643-93F8-63F3F3797F2E}" presName="spacing" presStyleCnt="0"/>
      <dgm:spPr/>
      <dgm:t>
        <a:bodyPr/>
        <a:lstStyle/>
        <a:p>
          <a:endParaRPr lang="ru-RU"/>
        </a:p>
      </dgm:t>
    </dgm:pt>
    <dgm:pt modelId="{473D96FA-69BC-4B68-9B94-AD094570EF97}" type="pres">
      <dgm:prSet presAssocID="{89DA3B7D-7D41-4A9D-ADE8-9FB55EEC6509}" presName="composite" presStyleCnt="0"/>
      <dgm:spPr/>
      <dgm:t>
        <a:bodyPr/>
        <a:lstStyle/>
        <a:p>
          <a:endParaRPr lang="ru-RU"/>
        </a:p>
      </dgm:t>
    </dgm:pt>
    <dgm:pt modelId="{45123BF6-9970-49A3-A48B-5C020EA47E0D}" type="pres">
      <dgm:prSet presAssocID="{89DA3B7D-7D41-4A9D-ADE8-9FB55EEC6509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5A1D16-6693-450E-B4CD-F53B9FBBFA20}" type="pres">
      <dgm:prSet presAssocID="{89DA3B7D-7D41-4A9D-ADE8-9FB55EEC650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F2009-C288-4EB7-994F-0FBC5852C5C0}" type="pres">
      <dgm:prSet presAssocID="{7652C3BB-DD4C-4428-AF9B-CDBFD8D0CD88}" presName="spacing" presStyleCnt="0"/>
      <dgm:spPr/>
      <dgm:t>
        <a:bodyPr/>
        <a:lstStyle/>
        <a:p>
          <a:endParaRPr lang="ru-RU"/>
        </a:p>
      </dgm:t>
    </dgm:pt>
    <dgm:pt modelId="{B8C73B27-6E9E-4F04-AE7D-59EAEE0666CF}" type="pres">
      <dgm:prSet presAssocID="{544CF2CE-0A99-4553-AB2E-D9108BB1B3B9}" presName="composite" presStyleCnt="0"/>
      <dgm:spPr/>
      <dgm:t>
        <a:bodyPr/>
        <a:lstStyle/>
        <a:p>
          <a:endParaRPr lang="ru-RU"/>
        </a:p>
      </dgm:t>
    </dgm:pt>
    <dgm:pt modelId="{9B1C06AC-A96B-4B36-98DD-EDAD18CEBED9}" type="pres">
      <dgm:prSet presAssocID="{544CF2CE-0A99-4553-AB2E-D9108BB1B3B9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6DCFA9-9B33-4E74-859C-8946AC45EDE6}" type="pres">
      <dgm:prSet presAssocID="{544CF2CE-0A99-4553-AB2E-D9108BB1B3B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52E3-DF9F-49A0-B86C-8995EDEC1A0E}" type="pres">
      <dgm:prSet presAssocID="{F4C5780C-4621-46FB-B329-74243EFDA38F}" presName="spacing" presStyleCnt="0"/>
      <dgm:spPr/>
      <dgm:t>
        <a:bodyPr/>
        <a:lstStyle/>
        <a:p>
          <a:endParaRPr lang="ru-RU"/>
        </a:p>
      </dgm:t>
    </dgm:pt>
    <dgm:pt modelId="{66DA939D-A18C-4AEF-97F0-C51AAF32AD84}" type="pres">
      <dgm:prSet presAssocID="{BD11F9D5-F452-4DEF-80B4-3D4F5EA09535}" presName="composite" presStyleCnt="0"/>
      <dgm:spPr/>
      <dgm:t>
        <a:bodyPr/>
        <a:lstStyle/>
        <a:p>
          <a:endParaRPr lang="ru-RU"/>
        </a:p>
      </dgm:t>
    </dgm:pt>
    <dgm:pt modelId="{142EA544-D5C1-46B4-9E29-52FE97E11D51}" type="pres">
      <dgm:prSet presAssocID="{BD11F9D5-F452-4DEF-80B4-3D4F5EA09535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F9588B-D58E-4868-A90B-ADD9E81D3CF2}" type="pres">
      <dgm:prSet presAssocID="{BD11F9D5-F452-4DEF-80B4-3D4F5EA0953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4DFE5-0EC0-45DD-91C0-F1DFA86F570A}" type="pres">
      <dgm:prSet presAssocID="{59FEB7AC-B763-4392-966A-448B50EF3228}" presName="spacing" presStyleCnt="0"/>
      <dgm:spPr/>
      <dgm:t>
        <a:bodyPr/>
        <a:lstStyle/>
        <a:p>
          <a:endParaRPr lang="ru-RU"/>
        </a:p>
      </dgm:t>
    </dgm:pt>
    <dgm:pt modelId="{94AC5529-8DF2-44CF-9BC8-C8C018B79DFE}" type="pres">
      <dgm:prSet presAssocID="{AFDB247E-8C87-4C57-B3E6-64E368B715F9}" presName="composite" presStyleCnt="0"/>
      <dgm:spPr/>
      <dgm:t>
        <a:bodyPr/>
        <a:lstStyle/>
        <a:p>
          <a:endParaRPr lang="ru-RU"/>
        </a:p>
      </dgm:t>
    </dgm:pt>
    <dgm:pt modelId="{C02F7C44-05B9-4E4B-8134-47E296E10865}" type="pres">
      <dgm:prSet presAssocID="{AFDB247E-8C87-4C57-B3E6-64E368B715F9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4A8D2E-E840-468A-AD26-FD40076CBA22}" type="pres">
      <dgm:prSet presAssocID="{AFDB247E-8C87-4C57-B3E6-64E368B715F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81A0C-C2DC-4FC6-AA7B-75B7864CF18D}" type="pres">
      <dgm:prSet presAssocID="{0824B351-A533-4487-8B3D-047FBA69B3B5}" presName="spacing" presStyleCnt="0"/>
      <dgm:spPr/>
      <dgm:t>
        <a:bodyPr/>
        <a:lstStyle/>
        <a:p>
          <a:endParaRPr lang="ru-RU"/>
        </a:p>
      </dgm:t>
    </dgm:pt>
    <dgm:pt modelId="{0E9C7386-4570-4DCF-A2EE-FA1EC5E830C9}" type="pres">
      <dgm:prSet presAssocID="{EDB3ED48-A8CF-4EE3-809D-7A146CE612E6}" presName="composite" presStyleCnt="0"/>
      <dgm:spPr/>
      <dgm:t>
        <a:bodyPr/>
        <a:lstStyle/>
        <a:p>
          <a:endParaRPr lang="ru-RU"/>
        </a:p>
      </dgm:t>
    </dgm:pt>
    <dgm:pt modelId="{D83F82CE-7AEC-4141-B8F3-735680FDDC30}" type="pres">
      <dgm:prSet presAssocID="{EDB3ED48-A8CF-4EE3-809D-7A146CE612E6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741C33-7637-4113-9560-1B9BBF11123B}" type="pres">
      <dgm:prSet presAssocID="{EDB3ED48-A8CF-4EE3-809D-7A146CE612E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B1A43-9FC7-4B86-86CD-F914E3A87047}" srcId="{E65415C3-99CC-453F-BFCA-3D1EAAC006C6}" destId="{544CF2CE-0A99-4553-AB2E-D9108BB1B3B9}" srcOrd="2" destOrd="0" parTransId="{7BC0B18F-7F8B-4236-81A4-67F1DBB0E512}" sibTransId="{F4C5780C-4621-46FB-B329-74243EFDA38F}"/>
    <dgm:cxn modelId="{F3AE3642-AF7E-4FD4-81F2-0BC243B6274E}" type="presOf" srcId="{BD11F9D5-F452-4DEF-80B4-3D4F5EA09535}" destId="{FFF9588B-D58E-4868-A90B-ADD9E81D3CF2}" srcOrd="0" destOrd="0" presId="urn:microsoft.com/office/officeart/2005/8/layout/vList3"/>
    <dgm:cxn modelId="{BBC8097D-0B33-4990-ABC0-67330AAB7568}" type="presOf" srcId="{9A971517-2DD9-489F-8ED4-6C24E0AF9AE2}" destId="{50E6BF24-0C41-4E0C-837E-B559059F0E37}" srcOrd="0" destOrd="0" presId="urn:microsoft.com/office/officeart/2005/8/layout/vList3"/>
    <dgm:cxn modelId="{74271BFB-5B43-4C3A-9E3C-4C853D23907F}" type="presOf" srcId="{AFDB247E-8C87-4C57-B3E6-64E368B715F9}" destId="{9D4A8D2E-E840-468A-AD26-FD40076CBA22}" srcOrd="0" destOrd="0" presId="urn:microsoft.com/office/officeart/2005/8/layout/vList3"/>
    <dgm:cxn modelId="{F3363119-FA98-446B-A72D-8CF897421224}" srcId="{E65415C3-99CC-453F-BFCA-3D1EAAC006C6}" destId="{9A971517-2DD9-489F-8ED4-6C24E0AF9AE2}" srcOrd="0" destOrd="0" parTransId="{DE86F3CF-5C7B-49C9-A228-C4881AFD916C}" sibTransId="{2604155D-97CB-4643-93F8-63F3F3797F2E}"/>
    <dgm:cxn modelId="{86924D07-1F09-4D90-AD0A-A734DBFE3E38}" srcId="{E65415C3-99CC-453F-BFCA-3D1EAAC006C6}" destId="{EDB3ED48-A8CF-4EE3-809D-7A146CE612E6}" srcOrd="5" destOrd="0" parTransId="{CB506D9E-185D-40C7-AC05-139158AF803C}" sibTransId="{8B5CCB20-0204-4010-AD06-3B18C28555AD}"/>
    <dgm:cxn modelId="{0544E9F0-1820-40E5-9785-2D883D317D12}" type="presOf" srcId="{E65415C3-99CC-453F-BFCA-3D1EAAC006C6}" destId="{E84EBC52-DC60-4A73-89E7-535E20CC146D}" srcOrd="0" destOrd="0" presId="urn:microsoft.com/office/officeart/2005/8/layout/vList3"/>
    <dgm:cxn modelId="{A9EC6C19-02C2-40EA-A072-8DF726F34736}" srcId="{E65415C3-99CC-453F-BFCA-3D1EAAC006C6}" destId="{89DA3B7D-7D41-4A9D-ADE8-9FB55EEC6509}" srcOrd="1" destOrd="0" parTransId="{60C906E2-7602-4634-935D-AA32104E58F6}" sibTransId="{7652C3BB-DD4C-4428-AF9B-CDBFD8D0CD88}"/>
    <dgm:cxn modelId="{37818084-F5DC-42FD-9516-BE48E705E49D}" type="presOf" srcId="{89DA3B7D-7D41-4A9D-ADE8-9FB55EEC6509}" destId="{0C5A1D16-6693-450E-B4CD-F53B9FBBFA20}" srcOrd="0" destOrd="0" presId="urn:microsoft.com/office/officeart/2005/8/layout/vList3"/>
    <dgm:cxn modelId="{F00296BA-7872-4A75-9CAE-9DCD08E1FE22}" type="presOf" srcId="{544CF2CE-0A99-4553-AB2E-D9108BB1B3B9}" destId="{BF6DCFA9-9B33-4E74-859C-8946AC45EDE6}" srcOrd="0" destOrd="0" presId="urn:microsoft.com/office/officeart/2005/8/layout/vList3"/>
    <dgm:cxn modelId="{5BB81721-A25D-4350-9D84-FB8134B6A38A}" type="presOf" srcId="{EDB3ED48-A8CF-4EE3-809D-7A146CE612E6}" destId="{2C741C33-7637-4113-9560-1B9BBF11123B}" srcOrd="0" destOrd="0" presId="urn:microsoft.com/office/officeart/2005/8/layout/vList3"/>
    <dgm:cxn modelId="{38A2CCCC-CAD8-4269-B9CF-80E25130D691}" srcId="{E65415C3-99CC-453F-BFCA-3D1EAAC006C6}" destId="{AFDB247E-8C87-4C57-B3E6-64E368B715F9}" srcOrd="4" destOrd="0" parTransId="{C08B7818-2745-4059-AF2D-0AE66B123578}" sibTransId="{0824B351-A533-4487-8B3D-047FBA69B3B5}"/>
    <dgm:cxn modelId="{C2814DC0-D626-40F8-8800-E8996A80397A}" srcId="{E65415C3-99CC-453F-BFCA-3D1EAAC006C6}" destId="{BD11F9D5-F452-4DEF-80B4-3D4F5EA09535}" srcOrd="3" destOrd="0" parTransId="{6FD97016-A2E5-499C-9FDD-9769ECA00CB4}" sibTransId="{59FEB7AC-B763-4392-966A-448B50EF3228}"/>
    <dgm:cxn modelId="{398AC16F-B53A-4334-BB6D-7E3C301347D4}" type="presParOf" srcId="{E84EBC52-DC60-4A73-89E7-535E20CC146D}" destId="{F9CEFEC5-26DD-4711-8DA5-10CF217A2B4E}" srcOrd="0" destOrd="0" presId="urn:microsoft.com/office/officeart/2005/8/layout/vList3"/>
    <dgm:cxn modelId="{C150387D-32EC-44E8-BDED-1374FC0A160F}" type="presParOf" srcId="{F9CEFEC5-26DD-4711-8DA5-10CF217A2B4E}" destId="{84D51ED1-872D-4A3E-8371-EBB0A89F7EB8}" srcOrd="0" destOrd="0" presId="urn:microsoft.com/office/officeart/2005/8/layout/vList3"/>
    <dgm:cxn modelId="{1A9173B2-9745-4D2A-BBFF-2225B1149DE3}" type="presParOf" srcId="{F9CEFEC5-26DD-4711-8DA5-10CF217A2B4E}" destId="{50E6BF24-0C41-4E0C-837E-B559059F0E37}" srcOrd="1" destOrd="0" presId="urn:microsoft.com/office/officeart/2005/8/layout/vList3"/>
    <dgm:cxn modelId="{4D8B0984-0117-425B-B90B-39CC7BAD67E9}" type="presParOf" srcId="{E84EBC52-DC60-4A73-89E7-535E20CC146D}" destId="{C9382813-A59B-4987-99A2-FE465CEDB73C}" srcOrd="1" destOrd="0" presId="urn:microsoft.com/office/officeart/2005/8/layout/vList3"/>
    <dgm:cxn modelId="{3A4DD230-3201-4B54-A447-D68520583D6D}" type="presParOf" srcId="{E84EBC52-DC60-4A73-89E7-535E20CC146D}" destId="{473D96FA-69BC-4B68-9B94-AD094570EF97}" srcOrd="2" destOrd="0" presId="urn:microsoft.com/office/officeart/2005/8/layout/vList3"/>
    <dgm:cxn modelId="{43313F16-5091-4285-8BD1-1C68E3BE6AA0}" type="presParOf" srcId="{473D96FA-69BC-4B68-9B94-AD094570EF97}" destId="{45123BF6-9970-49A3-A48B-5C020EA47E0D}" srcOrd="0" destOrd="0" presId="urn:microsoft.com/office/officeart/2005/8/layout/vList3"/>
    <dgm:cxn modelId="{22A6DDA1-8C65-43E4-BE66-3995C7B38F65}" type="presParOf" srcId="{473D96FA-69BC-4B68-9B94-AD094570EF97}" destId="{0C5A1D16-6693-450E-B4CD-F53B9FBBFA20}" srcOrd="1" destOrd="0" presId="urn:microsoft.com/office/officeart/2005/8/layout/vList3"/>
    <dgm:cxn modelId="{62166613-2689-4399-87CA-22F184606054}" type="presParOf" srcId="{E84EBC52-DC60-4A73-89E7-535E20CC146D}" destId="{28AF2009-C288-4EB7-994F-0FBC5852C5C0}" srcOrd="3" destOrd="0" presId="urn:microsoft.com/office/officeart/2005/8/layout/vList3"/>
    <dgm:cxn modelId="{F8D74BDE-D960-4BBA-8F2F-B4B5227EF269}" type="presParOf" srcId="{E84EBC52-DC60-4A73-89E7-535E20CC146D}" destId="{B8C73B27-6E9E-4F04-AE7D-59EAEE0666CF}" srcOrd="4" destOrd="0" presId="urn:microsoft.com/office/officeart/2005/8/layout/vList3"/>
    <dgm:cxn modelId="{686C03FC-228A-4B2B-A6CF-94DE54A6A050}" type="presParOf" srcId="{B8C73B27-6E9E-4F04-AE7D-59EAEE0666CF}" destId="{9B1C06AC-A96B-4B36-98DD-EDAD18CEBED9}" srcOrd="0" destOrd="0" presId="urn:microsoft.com/office/officeart/2005/8/layout/vList3"/>
    <dgm:cxn modelId="{C56FEB4D-5A82-4EFC-8306-5D708BFC0835}" type="presParOf" srcId="{B8C73B27-6E9E-4F04-AE7D-59EAEE0666CF}" destId="{BF6DCFA9-9B33-4E74-859C-8946AC45EDE6}" srcOrd="1" destOrd="0" presId="urn:microsoft.com/office/officeart/2005/8/layout/vList3"/>
    <dgm:cxn modelId="{133E0CB2-3037-45FD-945F-D23B75D9FD4D}" type="presParOf" srcId="{E84EBC52-DC60-4A73-89E7-535E20CC146D}" destId="{09F452E3-DF9F-49A0-B86C-8995EDEC1A0E}" srcOrd="5" destOrd="0" presId="urn:microsoft.com/office/officeart/2005/8/layout/vList3"/>
    <dgm:cxn modelId="{4AB3F491-581C-44FE-B7CD-FDD2C7924492}" type="presParOf" srcId="{E84EBC52-DC60-4A73-89E7-535E20CC146D}" destId="{66DA939D-A18C-4AEF-97F0-C51AAF32AD84}" srcOrd="6" destOrd="0" presId="urn:microsoft.com/office/officeart/2005/8/layout/vList3"/>
    <dgm:cxn modelId="{9F682EB5-D5E4-4573-9D29-67BE03006959}" type="presParOf" srcId="{66DA939D-A18C-4AEF-97F0-C51AAF32AD84}" destId="{142EA544-D5C1-46B4-9E29-52FE97E11D51}" srcOrd="0" destOrd="0" presId="urn:microsoft.com/office/officeart/2005/8/layout/vList3"/>
    <dgm:cxn modelId="{85496AF5-5994-4D1B-972E-2DDC08D7CDAC}" type="presParOf" srcId="{66DA939D-A18C-4AEF-97F0-C51AAF32AD84}" destId="{FFF9588B-D58E-4868-A90B-ADD9E81D3CF2}" srcOrd="1" destOrd="0" presId="urn:microsoft.com/office/officeart/2005/8/layout/vList3"/>
    <dgm:cxn modelId="{430F7264-6833-4B3B-9470-68A2C48DDB51}" type="presParOf" srcId="{E84EBC52-DC60-4A73-89E7-535E20CC146D}" destId="{5A54DFE5-0EC0-45DD-91C0-F1DFA86F570A}" srcOrd="7" destOrd="0" presId="urn:microsoft.com/office/officeart/2005/8/layout/vList3"/>
    <dgm:cxn modelId="{B05B8A41-5BC7-463C-A435-01FBB7D51D33}" type="presParOf" srcId="{E84EBC52-DC60-4A73-89E7-535E20CC146D}" destId="{94AC5529-8DF2-44CF-9BC8-C8C018B79DFE}" srcOrd="8" destOrd="0" presId="urn:microsoft.com/office/officeart/2005/8/layout/vList3"/>
    <dgm:cxn modelId="{BE3C1589-17C6-40D2-869D-68827EDD8408}" type="presParOf" srcId="{94AC5529-8DF2-44CF-9BC8-C8C018B79DFE}" destId="{C02F7C44-05B9-4E4B-8134-47E296E10865}" srcOrd="0" destOrd="0" presId="urn:microsoft.com/office/officeart/2005/8/layout/vList3"/>
    <dgm:cxn modelId="{94221A1E-A5B2-4808-9B81-C28704A1B01C}" type="presParOf" srcId="{94AC5529-8DF2-44CF-9BC8-C8C018B79DFE}" destId="{9D4A8D2E-E840-468A-AD26-FD40076CBA22}" srcOrd="1" destOrd="0" presId="urn:microsoft.com/office/officeart/2005/8/layout/vList3"/>
    <dgm:cxn modelId="{4E4E5A90-9B82-4954-9B23-D67B44F69A34}" type="presParOf" srcId="{E84EBC52-DC60-4A73-89E7-535E20CC146D}" destId="{61281A0C-C2DC-4FC6-AA7B-75B7864CF18D}" srcOrd="9" destOrd="0" presId="urn:microsoft.com/office/officeart/2005/8/layout/vList3"/>
    <dgm:cxn modelId="{CFC8AA06-0021-4084-9B1A-03F81FCCC963}" type="presParOf" srcId="{E84EBC52-DC60-4A73-89E7-535E20CC146D}" destId="{0E9C7386-4570-4DCF-A2EE-FA1EC5E830C9}" srcOrd="10" destOrd="0" presId="urn:microsoft.com/office/officeart/2005/8/layout/vList3"/>
    <dgm:cxn modelId="{6C65D1A3-7A82-4135-A5BF-86BD9D1833D4}" type="presParOf" srcId="{0E9C7386-4570-4DCF-A2EE-FA1EC5E830C9}" destId="{D83F82CE-7AEC-4141-B8F3-735680FDDC30}" srcOrd="0" destOrd="0" presId="urn:microsoft.com/office/officeart/2005/8/layout/vList3"/>
    <dgm:cxn modelId="{A0415713-244D-4B77-9750-7281014B8726}" type="presParOf" srcId="{0E9C7386-4570-4DCF-A2EE-FA1EC5E830C9}" destId="{2C741C33-7637-4113-9560-1B9BBF1112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996FC-AFB1-4BE1-9839-EE552AFEC719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C85CE74-5C73-4AE8-814D-02928C2839AA}">
      <dgm:prSet custT="1"/>
      <dgm:spPr/>
      <dgm:t>
        <a:bodyPr/>
        <a:lstStyle/>
        <a:p>
          <a:pPr algn="just" rtl="0"/>
          <a:r>
            <a:rPr lang="ru-RU" sz="20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снятия напряжения глаз можно рекомендовать ряд упражнений, которые проводить во время работы на компьютере в зависимости от </a:t>
          </a:r>
          <a:r>
            <a:rPr lang="ru-RU" sz="20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уставаемости</a:t>
          </a:r>
          <a:r>
            <a:rPr lang="ru-RU" sz="20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глаз. 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A29B3-FD05-42B4-9380-6F19576F77CF}" type="parTrans" cxnId="{FE720EBD-3452-4036-AC34-41D5F196493F}">
      <dgm:prSet/>
      <dgm:spPr/>
      <dgm:t>
        <a:bodyPr/>
        <a:lstStyle/>
        <a:p>
          <a:endParaRPr lang="ru-RU"/>
        </a:p>
      </dgm:t>
    </dgm:pt>
    <dgm:pt modelId="{64B1883E-ABAD-4713-A9FC-2D470945396E}" type="sibTrans" cxnId="{FE720EBD-3452-4036-AC34-41D5F196493F}">
      <dgm:prSet/>
      <dgm:spPr/>
      <dgm:t>
        <a:bodyPr/>
        <a:lstStyle/>
        <a:p>
          <a:endParaRPr lang="ru-RU"/>
        </a:p>
      </dgm:t>
    </dgm:pt>
    <dgm:pt modelId="{9BD9C662-A363-44F4-A6F8-2FD10CDD526A}" type="pres">
      <dgm:prSet presAssocID="{1B0996FC-AFB1-4BE1-9839-EE552AFEC7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88B0C-7E32-4BD6-8F20-F0A0B70912DC}" type="pres">
      <dgm:prSet presAssocID="{1C85CE74-5C73-4AE8-814D-02928C2839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CFE1C-EDF7-4B54-A3CF-787B36579836}" type="presOf" srcId="{1C85CE74-5C73-4AE8-814D-02928C2839AA}" destId="{7E488B0C-7E32-4BD6-8F20-F0A0B70912DC}" srcOrd="0" destOrd="0" presId="urn:microsoft.com/office/officeart/2005/8/layout/vList2"/>
    <dgm:cxn modelId="{29F25AE0-24D6-4745-821B-5C53F97FBE08}" type="presOf" srcId="{1B0996FC-AFB1-4BE1-9839-EE552AFEC719}" destId="{9BD9C662-A363-44F4-A6F8-2FD10CDD526A}" srcOrd="0" destOrd="0" presId="urn:microsoft.com/office/officeart/2005/8/layout/vList2"/>
    <dgm:cxn modelId="{FE720EBD-3452-4036-AC34-41D5F196493F}" srcId="{1B0996FC-AFB1-4BE1-9839-EE552AFEC719}" destId="{1C85CE74-5C73-4AE8-814D-02928C2839AA}" srcOrd="0" destOrd="0" parTransId="{F14A29B3-FD05-42B4-9380-6F19576F77CF}" sibTransId="{64B1883E-ABAD-4713-A9FC-2D470945396E}"/>
    <dgm:cxn modelId="{90FBB206-7E97-46A0-9E63-2DD0D57819B4}" type="presParOf" srcId="{9BD9C662-A363-44F4-A6F8-2FD10CDD526A}" destId="{7E488B0C-7E32-4BD6-8F20-F0A0B70912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5B427E-E5CC-4E6F-BD28-FBD4DE0BBC9D}" type="doc">
      <dgm:prSet loTypeId="urn:microsoft.com/office/officeart/2005/8/layout/hList7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C3BD353-D501-4D64-9881-BA2DD29C8E06}">
      <dgm:prSet custT="1"/>
      <dgm:spPr/>
      <dgm:t>
        <a:bodyPr/>
        <a:lstStyle/>
        <a:p>
          <a:pPr rtl="0"/>
          <a:endParaRPr lang="ru-RU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Перевести взгляд быстро по диагонали: направо вверх – налево вниз, прямо вдаль на счет 1-6; затем налево вверх – направо вниз и посмотреть вдаль на счет 1-6. Повторить 4-5 раз  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AD1167-E992-4793-8D44-703FF934B048}" type="parTrans" cxnId="{3F055457-E532-44AD-9537-17264A208E14}">
      <dgm:prSet/>
      <dgm:spPr/>
      <dgm:t>
        <a:bodyPr/>
        <a:lstStyle/>
        <a:p>
          <a:endParaRPr lang="ru-RU"/>
        </a:p>
      </dgm:t>
    </dgm:pt>
    <dgm:pt modelId="{2589BC61-9948-4F54-81D8-FF8D4DA3827C}" type="sibTrans" cxnId="{3F055457-E532-44AD-9537-17264A208E14}">
      <dgm:prSet/>
      <dgm:spPr/>
      <dgm:t>
        <a:bodyPr/>
        <a:lstStyle/>
        <a:p>
          <a:endParaRPr lang="ru-RU"/>
        </a:p>
      </dgm:t>
    </dgm:pt>
    <dgm:pt modelId="{604A03CC-5C26-416A-AF72-DFBEB95AA9CF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После 10-15 минут непрерывной работы за ПК необходимо делать перерыв для проведения физкультминутки и упражнений для глаз.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99DE9-9174-45B9-86CF-D581E39C758C}" type="parTrans" cxnId="{73A02129-4FFA-4090-87F1-36C508020B24}">
      <dgm:prSet/>
      <dgm:spPr/>
      <dgm:t>
        <a:bodyPr/>
        <a:lstStyle/>
        <a:p>
          <a:endParaRPr lang="ru-RU"/>
        </a:p>
      </dgm:t>
    </dgm:pt>
    <dgm:pt modelId="{50BE18F8-4420-44E1-9FCD-1147D920136C}" type="sibTrans" cxnId="{73A02129-4FFA-4090-87F1-36C508020B24}">
      <dgm:prSet/>
      <dgm:spPr/>
      <dgm:t>
        <a:bodyPr/>
        <a:lstStyle/>
        <a:p>
          <a:endParaRPr lang="ru-RU"/>
        </a:p>
      </dgm:t>
    </dgm:pt>
    <dgm:pt modelId="{122369ED-579A-40C3-B418-2EFC4FD90AD7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Закрыть глаза, сильно напрягая глазные мышцы, на счет 1-4, затем раскрыть глаза, расслабить мышцы глаз, посмотреть вдаль на счет 1-6. Повторить 4-5 раз.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BA5B3-3DBC-4672-B50E-742CFD085D50}" type="parTrans" cxnId="{66EBCE72-127B-40EE-9278-B14E69BBF0A1}">
      <dgm:prSet/>
      <dgm:spPr/>
      <dgm:t>
        <a:bodyPr/>
        <a:lstStyle/>
        <a:p>
          <a:endParaRPr lang="ru-RU"/>
        </a:p>
      </dgm:t>
    </dgm:pt>
    <dgm:pt modelId="{2B0332E8-6FF9-4537-8AB3-9E53E13B09CF}" type="sibTrans" cxnId="{66EBCE72-127B-40EE-9278-B14E69BBF0A1}">
      <dgm:prSet/>
      <dgm:spPr/>
      <dgm:t>
        <a:bodyPr/>
        <a:lstStyle/>
        <a:p>
          <a:endParaRPr lang="ru-RU"/>
        </a:p>
      </dgm:t>
    </dgm:pt>
    <dgm:pt modelId="{26AC3A3C-ED9D-422F-9C9F-A31E75AF0F14}" type="pres">
      <dgm:prSet presAssocID="{745B427E-E5CC-4E6F-BD28-FBD4DE0BBC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61BEF-D144-4385-8243-5B1E6FCA26F0}" type="pres">
      <dgm:prSet presAssocID="{745B427E-E5CC-4E6F-BD28-FBD4DE0BBC9D}" presName="fgShape" presStyleLbl="fgShp" presStyleIdx="0" presStyleCnt="1" custScaleX="52178" custScaleY="62406" custLinFactNeighborX="110" custLinFactNeighborY="42683"/>
      <dgm:spPr/>
      <dgm:t>
        <a:bodyPr/>
        <a:lstStyle/>
        <a:p>
          <a:endParaRPr lang="ru-RU"/>
        </a:p>
      </dgm:t>
    </dgm:pt>
    <dgm:pt modelId="{8140427B-9927-4F9A-9F13-34E28BB4324A}" type="pres">
      <dgm:prSet presAssocID="{745B427E-E5CC-4E6F-BD28-FBD4DE0BBC9D}" presName="linComp" presStyleCnt="0"/>
      <dgm:spPr/>
      <dgm:t>
        <a:bodyPr/>
        <a:lstStyle/>
        <a:p>
          <a:endParaRPr lang="ru-RU"/>
        </a:p>
      </dgm:t>
    </dgm:pt>
    <dgm:pt modelId="{673889BC-23D0-4573-9CEE-3FE07DC84140}" type="pres">
      <dgm:prSet presAssocID="{4C3BD353-D501-4D64-9881-BA2DD29C8E06}" presName="compNode" presStyleCnt="0"/>
      <dgm:spPr/>
      <dgm:t>
        <a:bodyPr/>
        <a:lstStyle/>
        <a:p>
          <a:endParaRPr lang="ru-RU"/>
        </a:p>
      </dgm:t>
    </dgm:pt>
    <dgm:pt modelId="{841FBD08-E8F8-4B01-87D5-91E24278DAB4}" type="pres">
      <dgm:prSet presAssocID="{4C3BD353-D501-4D64-9881-BA2DD29C8E06}" presName="bkgdShape" presStyleLbl="node1" presStyleIdx="0" presStyleCnt="3"/>
      <dgm:spPr/>
      <dgm:t>
        <a:bodyPr/>
        <a:lstStyle/>
        <a:p>
          <a:endParaRPr lang="ru-RU"/>
        </a:p>
      </dgm:t>
    </dgm:pt>
    <dgm:pt modelId="{248BD6F8-2A41-4A89-8B2F-FD65C1511D4C}" type="pres">
      <dgm:prSet presAssocID="{4C3BD353-D501-4D64-9881-BA2DD29C8E0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25626-0237-4823-9803-6DF094C488DA}" type="pres">
      <dgm:prSet presAssocID="{4C3BD353-D501-4D64-9881-BA2DD29C8E06}" presName="invisiNode" presStyleLbl="node1" presStyleIdx="0" presStyleCnt="3"/>
      <dgm:spPr/>
      <dgm:t>
        <a:bodyPr/>
        <a:lstStyle/>
        <a:p>
          <a:endParaRPr lang="ru-RU"/>
        </a:p>
      </dgm:t>
    </dgm:pt>
    <dgm:pt modelId="{5DBF03EA-CAA6-4947-A537-BE4394D7F735}" type="pres">
      <dgm:prSet presAssocID="{4C3BD353-D501-4D64-9881-BA2DD29C8E06}" presName="imagNode" presStyleLbl="fgImgPlace1" presStyleIdx="0" presStyleCnt="3" custScaleX="134910" custScaleY="112689" custLinFactNeighborX="-1250" custLinFactNeighborY="-71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E45AB1-3B32-464B-BB6C-8D9C7B756193}" type="pres">
      <dgm:prSet presAssocID="{2589BC61-9948-4F54-81D8-FF8D4DA382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6E2827-A4E4-45D7-BA36-782EE78C0CFB}" type="pres">
      <dgm:prSet presAssocID="{604A03CC-5C26-416A-AF72-DFBEB95AA9CF}" presName="compNode" presStyleCnt="0"/>
      <dgm:spPr/>
      <dgm:t>
        <a:bodyPr/>
        <a:lstStyle/>
        <a:p>
          <a:endParaRPr lang="ru-RU"/>
        </a:p>
      </dgm:t>
    </dgm:pt>
    <dgm:pt modelId="{AB729BD1-77FA-466B-B131-491E801F0297}" type="pres">
      <dgm:prSet presAssocID="{604A03CC-5C26-416A-AF72-DFBEB95AA9CF}" presName="bkgdShape" presStyleLbl="node1" presStyleIdx="1" presStyleCnt="3"/>
      <dgm:spPr/>
      <dgm:t>
        <a:bodyPr/>
        <a:lstStyle/>
        <a:p>
          <a:endParaRPr lang="ru-RU"/>
        </a:p>
      </dgm:t>
    </dgm:pt>
    <dgm:pt modelId="{6D805FC5-F327-448E-8C9A-323DC9379699}" type="pres">
      <dgm:prSet presAssocID="{604A03CC-5C26-416A-AF72-DFBEB95AA9C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11A83-D8A7-4456-ADF0-60CF69EC9997}" type="pres">
      <dgm:prSet presAssocID="{604A03CC-5C26-416A-AF72-DFBEB95AA9CF}" presName="invisiNode" presStyleLbl="node1" presStyleIdx="1" presStyleCnt="3"/>
      <dgm:spPr/>
      <dgm:t>
        <a:bodyPr/>
        <a:lstStyle/>
        <a:p>
          <a:endParaRPr lang="ru-RU"/>
        </a:p>
      </dgm:t>
    </dgm:pt>
    <dgm:pt modelId="{18B4EAD1-BE17-456E-8470-BF8A4CB0B109}" type="pres">
      <dgm:prSet presAssocID="{604A03CC-5C26-416A-AF72-DFBEB95AA9C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029830-B2F1-4A3B-8FED-F07BA4B9761B}" type="pres">
      <dgm:prSet presAssocID="{50BE18F8-4420-44E1-9FCD-1147D92013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95BD40-9A44-438F-82C3-1DD603224BF9}" type="pres">
      <dgm:prSet presAssocID="{122369ED-579A-40C3-B418-2EFC4FD90AD7}" presName="compNode" presStyleCnt="0"/>
      <dgm:spPr/>
      <dgm:t>
        <a:bodyPr/>
        <a:lstStyle/>
        <a:p>
          <a:endParaRPr lang="ru-RU"/>
        </a:p>
      </dgm:t>
    </dgm:pt>
    <dgm:pt modelId="{4D04DA49-8AFC-4DFF-86CA-F17EEDD0F8E3}" type="pres">
      <dgm:prSet presAssocID="{122369ED-579A-40C3-B418-2EFC4FD90AD7}" presName="bkgdShape" presStyleLbl="node1" presStyleIdx="2" presStyleCnt="3"/>
      <dgm:spPr/>
      <dgm:t>
        <a:bodyPr/>
        <a:lstStyle/>
        <a:p>
          <a:endParaRPr lang="ru-RU"/>
        </a:p>
      </dgm:t>
    </dgm:pt>
    <dgm:pt modelId="{035CCEF2-07B7-47CB-A258-FD3AE7D2E521}" type="pres">
      <dgm:prSet presAssocID="{122369ED-579A-40C3-B418-2EFC4FD90AD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114A7-080C-4F1D-BEA9-4CB4F3068961}" type="pres">
      <dgm:prSet presAssocID="{122369ED-579A-40C3-B418-2EFC4FD90AD7}" presName="invisiNode" presStyleLbl="node1" presStyleIdx="2" presStyleCnt="3"/>
      <dgm:spPr/>
      <dgm:t>
        <a:bodyPr/>
        <a:lstStyle/>
        <a:p>
          <a:endParaRPr lang="ru-RU"/>
        </a:p>
      </dgm:t>
    </dgm:pt>
    <dgm:pt modelId="{C02332D6-87C7-401A-BBB4-B361D123D261}" type="pres">
      <dgm:prSet presAssocID="{122369ED-579A-40C3-B418-2EFC4FD90AD7}" presName="imagNode" presStyleLbl="fgImgPlace1" presStyleIdx="2" presStyleCnt="3" custScaleX="145803" custScaleY="1017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6EBCE72-127B-40EE-9278-B14E69BBF0A1}" srcId="{745B427E-E5CC-4E6F-BD28-FBD4DE0BBC9D}" destId="{122369ED-579A-40C3-B418-2EFC4FD90AD7}" srcOrd="2" destOrd="0" parTransId="{15CBA5B3-3DBC-4672-B50E-742CFD085D50}" sibTransId="{2B0332E8-6FF9-4537-8AB3-9E53E13B09CF}"/>
    <dgm:cxn modelId="{6AD905FC-822F-473D-9E45-C8790DF95333}" type="presOf" srcId="{50BE18F8-4420-44E1-9FCD-1147D920136C}" destId="{FF029830-B2F1-4A3B-8FED-F07BA4B9761B}" srcOrd="0" destOrd="0" presId="urn:microsoft.com/office/officeart/2005/8/layout/hList7"/>
    <dgm:cxn modelId="{DBEF5249-35D9-44C9-95C5-AC58AE74AE00}" type="presOf" srcId="{2589BC61-9948-4F54-81D8-FF8D4DA3827C}" destId="{3BE45AB1-3B32-464B-BB6C-8D9C7B756193}" srcOrd="0" destOrd="0" presId="urn:microsoft.com/office/officeart/2005/8/layout/hList7"/>
    <dgm:cxn modelId="{73A02129-4FFA-4090-87F1-36C508020B24}" srcId="{745B427E-E5CC-4E6F-BD28-FBD4DE0BBC9D}" destId="{604A03CC-5C26-416A-AF72-DFBEB95AA9CF}" srcOrd="1" destOrd="0" parTransId="{D6099DE9-9174-45B9-86CF-D581E39C758C}" sibTransId="{50BE18F8-4420-44E1-9FCD-1147D920136C}"/>
    <dgm:cxn modelId="{618E303A-57B4-4F19-8B24-B7EF22F06F45}" type="presOf" srcId="{4C3BD353-D501-4D64-9881-BA2DD29C8E06}" destId="{248BD6F8-2A41-4A89-8B2F-FD65C1511D4C}" srcOrd="1" destOrd="0" presId="urn:microsoft.com/office/officeart/2005/8/layout/hList7"/>
    <dgm:cxn modelId="{3F055457-E532-44AD-9537-17264A208E14}" srcId="{745B427E-E5CC-4E6F-BD28-FBD4DE0BBC9D}" destId="{4C3BD353-D501-4D64-9881-BA2DD29C8E06}" srcOrd="0" destOrd="0" parTransId="{6AAD1167-E992-4793-8D44-703FF934B048}" sibTransId="{2589BC61-9948-4F54-81D8-FF8D4DA3827C}"/>
    <dgm:cxn modelId="{7709959F-DC8D-41FF-BC56-4A85916DB3BE}" type="presOf" srcId="{122369ED-579A-40C3-B418-2EFC4FD90AD7}" destId="{035CCEF2-07B7-47CB-A258-FD3AE7D2E521}" srcOrd="1" destOrd="0" presId="urn:microsoft.com/office/officeart/2005/8/layout/hList7"/>
    <dgm:cxn modelId="{F26CBB0E-A144-4BBC-BE6B-022CCA01E07A}" type="presOf" srcId="{745B427E-E5CC-4E6F-BD28-FBD4DE0BBC9D}" destId="{26AC3A3C-ED9D-422F-9C9F-A31E75AF0F14}" srcOrd="0" destOrd="0" presId="urn:microsoft.com/office/officeart/2005/8/layout/hList7"/>
    <dgm:cxn modelId="{ABA86CCE-1132-4BE8-8D7C-2D5FD641B618}" type="presOf" srcId="{604A03CC-5C26-416A-AF72-DFBEB95AA9CF}" destId="{AB729BD1-77FA-466B-B131-491E801F0297}" srcOrd="0" destOrd="0" presId="urn:microsoft.com/office/officeart/2005/8/layout/hList7"/>
    <dgm:cxn modelId="{6AA7F6D5-4AE3-45E5-83CF-A87C4A7264E4}" type="presOf" srcId="{604A03CC-5C26-416A-AF72-DFBEB95AA9CF}" destId="{6D805FC5-F327-448E-8C9A-323DC9379699}" srcOrd="1" destOrd="0" presId="urn:microsoft.com/office/officeart/2005/8/layout/hList7"/>
    <dgm:cxn modelId="{A8855BED-466C-44F4-AF2A-38741C784B9E}" type="presOf" srcId="{122369ED-579A-40C3-B418-2EFC4FD90AD7}" destId="{4D04DA49-8AFC-4DFF-86CA-F17EEDD0F8E3}" srcOrd="0" destOrd="0" presId="urn:microsoft.com/office/officeart/2005/8/layout/hList7"/>
    <dgm:cxn modelId="{52B1B2C7-2BD7-42A3-9CED-DB12F112179F}" type="presOf" srcId="{4C3BD353-D501-4D64-9881-BA2DD29C8E06}" destId="{841FBD08-E8F8-4B01-87D5-91E24278DAB4}" srcOrd="0" destOrd="0" presId="urn:microsoft.com/office/officeart/2005/8/layout/hList7"/>
    <dgm:cxn modelId="{1656A98E-03E7-4350-B2C8-805DA464299E}" type="presParOf" srcId="{26AC3A3C-ED9D-422F-9C9F-A31E75AF0F14}" destId="{61061BEF-D144-4385-8243-5B1E6FCA26F0}" srcOrd="0" destOrd="0" presId="urn:microsoft.com/office/officeart/2005/8/layout/hList7"/>
    <dgm:cxn modelId="{6AB1476C-687C-4A79-834C-10D90C9996DB}" type="presParOf" srcId="{26AC3A3C-ED9D-422F-9C9F-A31E75AF0F14}" destId="{8140427B-9927-4F9A-9F13-34E28BB4324A}" srcOrd="1" destOrd="0" presId="urn:microsoft.com/office/officeart/2005/8/layout/hList7"/>
    <dgm:cxn modelId="{56011209-7C5E-47B9-98AD-E63BF0C11673}" type="presParOf" srcId="{8140427B-9927-4F9A-9F13-34E28BB4324A}" destId="{673889BC-23D0-4573-9CEE-3FE07DC84140}" srcOrd="0" destOrd="0" presId="urn:microsoft.com/office/officeart/2005/8/layout/hList7"/>
    <dgm:cxn modelId="{1A54D274-EF68-40FD-868E-812D369E8A99}" type="presParOf" srcId="{673889BC-23D0-4573-9CEE-3FE07DC84140}" destId="{841FBD08-E8F8-4B01-87D5-91E24278DAB4}" srcOrd="0" destOrd="0" presId="urn:microsoft.com/office/officeart/2005/8/layout/hList7"/>
    <dgm:cxn modelId="{FAAEC2C6-12D5-4264-B35E-A8F0B59EB502}" type="presParOf" srcId="{673889BC-23D0-4573-9CEE-3FE07DC84140}" destId="{248BD6F8-2A41-4A89-8B2F-FD65C1511D4C}" srcOrd="1" destOrd="0" presId="urn:microsoft.com/office/officeart/2005/8/layout/hList7"/>
    <dgm:cxn modelId="{A7319CE6-2635-4693-A558-60E2CFE125F0}" type="presParOf" srcId="{673889BC-23D0-4573-9CEE-3FE07DC84140}" destId="{90725626-0237-4823-9803-6DF094C488DA}" srcOrd="2" destOrd="0" presId="urn:microsoft.com/office/officeart/2005/8/layout/hList7"/>
    <dgm:cxn modelId="{5FAE5925-B284-4CB7-8D28-945A4A751EA7}" type="presParOf" srcId="{673889BC-23D0-4573-9CEE-3FE07DC84140}" destId="{5DBF03EA-CAA6-4947-A537-BE4394D7F735}" srcOrd="3" destOrd="0" presId="urn:microsoft.com/office/officeart/2005/8/layout/hList7"/>
    <dgm:cxn modelId="{81EEF028-1A00-44C8-9CA3-4998EB1F5388}" type="presParOf" srcId="{8140427B-9927-4F9A-9F13-34E28BB4324A}" destId="{3BE45AB1-3B32-464B-BB6C-8D9C7B756193}" srcOrd="1" destOrd="0" presId="urn:microsoft.com/office/officeart/2005/8/layout/hList7"/>
    <dgm:cxn modelId="{0A222C55-BDE8-4DDB-8126-2596668FA94B}" type="presParOf" srcId="{8140427B-9927-4F9A-9F13-34E28BB4324A}" destId="{066E2827-A4E4-45D7-BA36-782EE78C0CFB}" srcOrd="2" destOrd="0" presId="urn:microsoft.com/office/officeart/2005/8/layout/hList7"/>
    <dgm:cxn modelId="{3A47824F-66FE-4127-9304-32230A6299B2}" type="presParOf" srcId="{066E2827-A4E4-45D7-BA36-782EE78C0CFB}" destId="{AB729BD1-77FA-466B-B131-491E801F0297}" srcOrd="0" destOrd="0" presId="urn:microsoft.com/office/officeart/2005/8/layout/hList7"/>
    <dgm:cxn modelId="{8F9F62DC-D2E0-40C8-85CC-3C6CAEAAA019}" type="presParOf" srcId="{066E2827-A4E4-45D7-BA36-782EE78C0CFB}" destId="{6D805FC5-F327-448E-8C9A-323DC9379699}" srcOrd="1" destOrd="0" presId="urn:microsoft.com/office/officeart/2005/8/layout/hList7"/>
    <dgm:cxn modelId="{EFA36D8D-6376-4871-A9F1-AF81A09E4EDD}" type="presParOf" srcId="{066E2827-A4E4-45D7-BA36-782EE78C0CFB}" destId="{D0F11A83-D8A7-4456-ADF0-60CF69EC9997}" srcOrd="2" destOrd="0" presId="urn:microsoft.com/office/officeart/2005/8/layout/hList7"/>
    <dgm:cxn modelId="{2413C771-E3C7-481D-B7D4-520FCD8395ED}" type="presParOf" srcId="{066E2827-A4E4-45D7-BA36-782EE78C0CFB}" destId="{18B4EAD1-BE17-456E-8470-BF8A4CB0B109}" srcOrd="3" destOrd="0" presId="urn:microsoft.com/office/officeart/2005/8/layout/hList7"/>
    <dgm:cxn modelId="{86CCCE04-D3A2-4624-8E9D-1F1462451139}" type="presParOf" srcId="{8140427B-9927-4F9A-9F13-34E28BB4324A}" destId="{FF029830-B2F1-4A3B-8FED-F07BA4B9761B}" srcOrd="3" destOrd="0" presId="urn:microsoft.com/office/officeart/2005/8/layout/hList7"/>
    <dgm:cxn modelId="{F740D55E-8D36-457E-AF28-E8AE5E36BD1C}" type="presParOf" srcId="{8140427B-9927-4F9A-9F13-34E28BB4324A}" destId="{8895BD40-9A44-438F-82C3-1DD603224BF9}" srcOrd="4" destOrd="0" presId="urn:microsoft.com/office/officeart/2005/8/layout/hList7"/>
    <dgm:cxn modelId="{EDA9E93E-3478-4EE1-A524-DE01C8BC33B9}" type="presParOf" srcId="{8895BD40-9A44-438F-82C3-1DD603224BF9}" destId="{4D04DA49-8AFC-4DFF-86CA-F17EEDD0F8E3}" srcOrd="0" destOrd="0" presId="urn:microsoft.com/office/officeart/2005/8/layout/hList7"/>
    <dgm:cxn modelId="{EE443901-4642-4088-9B5A-FDDF15EEB1D9}" type="presParOf" srcId="{8895BD40-9A44-438F-82C3-1DD603224BF9}" destId="{035CCEF2-07B7-47CB-A258-FD3AE7D2E521}" srcOrd="1" destOrd="0" presId="urn:microsoft.com/office/officeart/2005/8/layout/hList7"/>
    <dgm:cxn modelId="{6262FFE6-BCA3-42F1-8EFD-3CAB6FE01A22}" type="presParOf" srcId="{8895BD40-9A44-438F-82C3-1DD603224BF9}" destId="{06E114A7-080C-4F1D-BEA9-4CB4F3068961}" srcOrd="2" destOrd="0" presId="urn:microsoft.com/office/officeart/2005/8/layout/hList7"/>
    <dgm:cxn modelId="{75A182DC-5B47-4B27-AB9C-644B5ACAE1B3}" type="presParOf" srcId="{8895BD40-9A44-438F-82C3-1DD603224BF9}" destId="{C02332D6-87C7-401A-BBB4-B361D123D2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0D27B-6044-4D90-A87A-8A0655042FAB}">
      <dsp:nvSpPr>
        <dsp:cNvPr id="0" name=""/>
        <dsp:cNvSpPr/>
      </dsp:nvSpPr>
      <dsp:spPr>
        <a:xfrm>
          <a:off x="323514" y="0"/>
          <a:ext cx="8496970" cy="220155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/>
            <a:t>К работе на компьютере допускаются учащиеся,   прошедшие инструктаж по технике безопасности и правилам работы в кабинете.</a:t>
          </a:r>
          <a:endParaRPr lang="ru-RU" sz="3100" kern="1200" dirty="0"/>
        </a:p>
      </dsp:txBody>
      <dsp:txXfrm>
        <a:off x="323514" y="0"/>
        <a:ext cx="8496970" cy="2201556"/>
      </dsp:txXfrm>
    </dsp:sp>
    <dsp:sp modelId="{E2E18336-0B39-4E37-BCF2-C3221E49870A}">
      <dsp:nvSpPr>
        <dsp:cNvPr id="0" name=""/>
        <dsp:cNvSpPr/>
      </dsp:nvSpPr>
      <dsp:spPr>
        <a:xfrm>
          <a:off x="0" y="2231694"/>
          <a:ext cx="91440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1" kern="1200" dirty="0"/>
        </a:p>
      </dsp:txBody>
      <dsp:txXfrm>
        <a:off x="0" y="2231694"/>
        <a:ext cx="9144000" cy="546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0D45A-63E8-4573-BBD2-7A2682A1B3D1}">
      <dsp:nvSpPr>
        <dsp:cNvPr id="0" name=""/>
        <dsp:cNvSpPr/>
      </dsp:nvSpPr>
      <dsp:spPr>
        <a:xfrm rot="10800000">
          <a:off x="1767196" y="1785"/>
          <a:ext cx="6080760" cy="9423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3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Запрещается входить в кабинет в верхней одежде и грязной обуви.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67196" y="1785"/>
        <a:ext cx="6080760" cy="942305"/>
      </dsp:txXfrm>
    </dsp:sp>
    <dsp:sp modelId="{CF962A8F-9A29-4210-A22A-6303F3DF278F}">
      <dsp:nvSpPr>
        <dsp:cNvPr id="0" name=""/>
        <dsp:cNvSpPr/>
      </dsp:nvSpPr>
      <dsp:spPr>
        <a:xfrm>
          <a:off x="1296043" y="1785"/>
          <a:ext cx="942305" cy="9423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1041B-9B72-4934-9A99-3AD695D17390}">
      <dsp:nvSpPr>
        <dsp:cNvPr id="0" name=""/>
        <dsp:cNvSpPr/>
      </dsp:nvSpPr>
      <dsp:spPr>
        <a:xfrm rot="10800000">
          <a:off x="1767196" y="1225376"/>
          <a:ext cx="6080760" cy="9423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3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Нельзя приносить с собой семечки, булочки и прочие продукты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67196" y="1225376"/>
        <a:ext cx="6080760" cy="942305"/>
      </dsp:txXfrm>
    </dsp:sp>
    <dsp:sp modelId="{5216DC06-5ACE-42E3-9C35-A42994430BF2}">
      <dsp:nvSpPr>
        <dsp:cNvPr id="0" name=""/>
        <dsp:cNvSpPr/>
      </dsp:nvSpPr>
      <dsp:spPr>
        <a:xfrm>
          <a:off x="1296043" y="1225376"/>
          <a:ext cx="942305" cy="9423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A6077-7D8E-42AA-BF76-02DFEAD37C0A}">
      <dsp:nvSpPr>
        <dsp:cNvPr id="0" name=""/>
        <dsp:cNvSpPr/>
      </dsp:nvSpPr>
      <dsp:spPr>
        <a:xfrm rot="10800000">
          <a:off x="1767196" y="2448966"/>
          <a:ext cx="6080760" cy="9423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3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Помните: компьютерный класс это не спортзал, а потому здесь нельзя бегать, прыгать и     выполнять различные гимнастические упражнения.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67196" y="2448966"/>
        <a:ext cx="6080760" cy="942305"/>
      </dsp:txXfrm>
    </dsp:sp>
    <dsp:sp modelId="{555B1E2D-D0DD-4D6F-BAB8-30FF69CE78C5}">
      <dsp:nvSpPr>
        <dsp:cNvPr id="0" name=""/>
        <dsp:cNvSpPr/>
      </dsp:nvSpPr>
      <dsp:spPr>
        <a:xfrm>
          <a:off x="1296043" y="2448966"/>
          <a:ext cx="942305" cy="9423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490E4-7E7C-4DD2-92ED-E51EDF4D4D29}">
      <dsp:nvSpPr>
        <dsp:cNvPr id="0" name=""/>
        <dsp:cNvSpPr/>
      </dsp:nvSpPr>
      <dsp:spPr>
        <a:xfrm rot="10800000">
          <a:off x="1767196" y="3672557"/>
          <a:ext cx="6080760" cy="9423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30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соблюдающие правила ТБ и работы в кабинете отстраняются от работы на ПК.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10800000">
        <a:off x="1767196" y="3672557"/>
        <a:ext cx="6080760" cy="942305"/>
      </dsp:txXfrm>
    </dsp:sp>
    <dsp:sp modelId="{2510E5F8-129A-4809-BD43-C0E3B50B7F37}">
      <dsp:nvSpPr>
        <dsp:cNvPr id="0" name=""/>
        <dsp:cNvSpPr/>
      </dsp:nvSpPr>
      <dsp:spPr>
        <a:xfrm>
          <a:off x="1296043" y="3672557"/>
          <a:ext cx="942305" cy="9423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6BF24-0C41-4E0C-837E-B559059F0E37}">
      <dsp:nvSpPr>
        <dsp:cNvPr id="0" name=""/>
        <dsp:cNvSpPr/>
      </dsp:nvSpPr>
      <dsp:spPr>
        <a:xfrm rot="10800000">
          <a:off x="1733168" y="4114"/>
          <a:ext cx="6080760" cy="806194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50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Строго выполняйте все указанные выше правила,     а также текущие указания учителя;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33168" y="4114"/>
        <a:ext cx="6080760" cy="806194"/>
      </dsp:txXfrm>
    </dsp:sp>
    <dsp:sp modelId="{84D51ED1-872D-4A3E-8371-EBB0A89F7EB8}">
      <dsp:nvSpPr>
        <dsp:cNvPr id="0" name=""/>
        <dsp:cNvSpPr/>
      </dsp:nvSpPr>
      <dsp:spPr>
        <a:xfrm>
          <a:off x="1330071" y="4114"/>
          <a:ext cx="806194" cy="8061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5A1D16-6693-450E-B4CD-F53B9FBBFA20}">
      <dsp:nvSpPr>
        <dsp:cNvPr id="0" name=""/>
        <dsp:cNvSpPr/>
      </dsp:nvSpPr>
      <dsp:spPr>
        <a:xfrm rot="10800000">
          <a:off x="1733168" y="1050964"/>
          <a:ext cx="6080760" cy="806194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50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следите за исправностью аппаратуры и немедленно прекращайте работу при появлении необычного звука или самопроизвольного отключения аппаратуры;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33168" y="1050964"/>
        <a:ext cx="6080760" cy="806194"/>
      </dsp:txXfrm>
    </dsp:sp>
    <dsp:sp modelId="{45123BF6-9970-49A3-A48B-5C020EA47E0D}">
      <dsp:nvSpPr>
        <dsp:cNvPr id="0" name=""/>
        <dsp:cNvSpPr/>
      </dsp:nvSpPr>
      <dsp:spPr>
        <a:xfrm>
          <a:off x="1330071" y="1050964"/>
          <a:ext cx="806194" cy="8061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6DCFA9-9B33-4E74-859C-8946AC45EDE6}">
      <dsp:nvSpPr>
        <dsp:cNvPr id="0" name=""/>
        <dsp:cNvSpPr/>
      </dsp:nvSpPr>
      <dsp:spPr>
        <a:xfrm rot="10800000">
          <a:off x="1733168" y="2097813"/>
          <a:ext cx="6080760" cy="806194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50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никогда не пытайтесь самостоятельно устранить неисправности в работе аппаратуры, немедленно сообщите о них учителю;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33168" y="2097813"/>
        <a:ext cx="6080760" cy="806194"/>
      </dsp:txXfrm>
    </dsp:sp>
    <dsp:sp modelId="{9B1C06AC-A96B-4B36-98DD-EDAD18CEBED9}">
      <dsp:nvSpPr>
        <dsp:cNvPr id="0" name=""/>
        <dsp:cNvSpPr/>
      </dsp:nvSpPr>
      <dsp:spPr>
        <a:xfrm>
          <a:off x="1330071" y="2097813"/>
          <a:ext cx="806194" cy="8061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F9588B-D58E-4868-A90B-ADD9E81D3CF2}">
      <dsp:nvSpPr>
        <dsp:cNvPr id="0" name=""/>
        <dsp:cNvSpPr/>
      </dsp:nvSpPr>
      <dsp:spPr>
        <a:xfrm rot="10800000">
          <a:off x="1733168" y="3144663"/>
          <a:ext cx="6080760" cy="806194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50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соблюдайте безопасное для глаз расстояние до экрана монитора – не менее 50 см.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33168" y="3144663"/>
        <a:ext cx="6080760" cy="806194"/>
      </dsp:txXfrm>
    </dsp:sp>
    <dsp:sp modelId="{142EA544-D5C1-46B4-9E29-52FE97E11D51}">
      <dsp:nvSpPr>
        <dsp:cNvPr id="0" name=""/>
        <dsp:cNvSpPr/>
      </dsp:nvSpPr>
      <dsp:spPr>
        <a:xfrm>
          <a:off x="1330071" y="3144663"/>
          <a:ext cx="806194" cy="8061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4A8D2E-E840-468A-AD26-FD40076CBA22}">
      <dsp:nvSpPr>
        <dsp:cNvPr id="0" name=""/>
        <dsp:cNvSpPr/>
      </dsp:nvSpPr>
      <dsp:spPr>
        <a:xfrm rot="10800000">
          <a:off x="1733168" y="4191513"/>
          <a:ext cx="6080760" cy="806194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50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работайте чистыми, сухими руками.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33168" y="4191513"/>
        <a:ext cx="6080760" cy="806194"/>
      </dsp:txXfrm>
    </dsp:sp>
    <dsp:sp modelId="{C02F7C44-05B9-4E4B-8134-47E296E10865}">
      <dsp:nvSpPr>
        <dsp:cNvPr id="0" name=""/>
        <dsp:cNvSpPr/>
      </dsp:nvSpPr>
      <dsp:spPr>
        <a:xfrm>
          <a:off x="1330071" y="4191513"/>
          <a:ext cx="806194" cy="80619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741C33-7637-4113-9560-1B9BBF11123B}">
      <dsp:nvSpPr>
        <dsp:cNvPr id="0" name=""/>
        <dsp:cNvSpPr/>
      </dsp:nvSpPr>
      <dsp:spPr>
        <a:xfrm rot="10800000">
          <a:off x="1733168" y="5238362"/>
          <a:ext cx="6080760" cy="806194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50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нажимайте на клавиши и кнопки мыши резко и не используйте для этого посторонние предметы.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33168" y="5238362"/>
        <a:ext cx="6080760" cy="806194"/>
      </dsp:txXfrm>
    </dsp:sp>
    <dsp:sp modelId="{D83F82CE-7AEC-4141-B8F3-735680FDDC30}">
      <dsp:nvSpPr>
        <dsp:cNvPr id="0" name=""/>
        <dsp:cNvSpPr/>
      </dsp:nvSpPr>
      <dsp:spPr>
        <a:xfrm>
          <a:off x="1330071" y="5238362"/>
          <a:ext cx="806194" cy="80619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88B0C-7E32-4BD6-8F20-F0A0B70912DC}">
      <dsp:nvSpPr>
        <dsp:cNvPr id="0" name=""/>
        <dsp:cNvSpPr/>
      </dsp:nvSpPr>
      <dsp:spPr>
        <a:xfrm>
          <a:off x="0" y="5103"/>
          <a:ext cx="7925695" cy="114192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снятия напряжения глаз можно рекомендовать ряд упражнений, которые проводить во время работы на компьютере в зависимости от </a:t>
          </a:r>
          <a:r>
            <a:rPr lang="ru-RU" sz="2000" b="1" i="0" kern="120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уставаемости</a:t>
          </a:r>
          <a:r>
            <a:rPr lang="ru-RU" sz="20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глаз. 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03"/>
        <a:ext cx="7925695" cy="1141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1FBD08-E8F8-4B01-87D5-91E24278DAB4}">
      <dsp:nvSpPr>
        <dsp:cNvPr id="0" name=""/>
        <dsp:cNvSpPr/>
      </dsp:nvSpPr>
      <dsp:spPr>
        <a:xfrm>
          <a:off x="1679" y="0"/>
          <a:ext cx="2613626" cy="4236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Перевести взгляд быстро по диагонали: направо вверх – налево вниз, прямо вдаль на счет 1-6; затем налево вверх – направо вниз и посмотреть вдаль на счет 1-6. Повторить 4-5 раз  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9" y="1694600"/>
        <a:ext cx="2613626" cy="1694600"/>
      </dsp:txXfrm>
    </dsp:sp>
    <dsp:sp modelId="{5DBF03EA-CAA6-4947-A537-BE4394D7F735}">
      <dsp:nvSpPr>
        <dsp:cNvPr id="0" name=""/>
        <dsp:cNvSpPr/>
      </dsp:nvSpPr>
      <dsp:spPr>
        <a:xfrm>
          <a:off x="339233" y="64055"/>
          <a:ext cx="1903249" cy="1589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729BD1-77FA-466B-B131-491E801F0297}">
      <dsp:nvSpPr>
        <dsp:cNvPr id="0" name=""/>
        <dsp:cNvSpPr/>
      </dsp:nvSpPr>
      <dsp:spPr>
        <a:xfrm>
          <a:off x="2693714" y="0"/>
          <a:ext cx="2613626" cy="4236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После 10-15 минут непрерывной работы за ПК необходимо делать перерыв для проведения физкультминутки и упражнений для глаз.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3714" y="1694600"/>
        <a:ext cx="2613626" cy="1694600"/>
      </dsp:txXfrm>
    </dsp:sp>
    <dsp:sp modelId="{18B4EAD1-BE17-456E-8470-BF8A4CB0B109}">
      <dsp:nvSpPr>
        <dsp:cNvPr id="0" name=""/>
        <dsp:cNvSpPr/>
      </dsp:nvSpPr>
      <dsp:spPr>
        <a:xfrm>
          <a:off x="3295150" y="254190"/>
          <a:ext cx="1410754" cy="14107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04DA49-8AFC-4DFF-86CA-F17EEDD0F8E3}">
      <dsp:nvSpPr>
        <dsp:cNvPr id="0" name=""/>
        <dsp:cNvSpPr/>
      </dsp:nvSpPr>
      <dsp:spPr>
        <a:xfrm>
          <a:off x="5385749" y="0"/>
          <a:ext cx="2613626" cy="4236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Закрыть глаза, сильно напрягая глазные мышцы, на счет 1-4, затем раскрыть глаза, расслабить мышцы глаз, посмотреть вдаль на счет 1-6. Повторить 4-5 раз.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5749" y="1694600"/>
        <a:ext cx="2613626" cy="1694600"/>
      </dsp:txXfrm>
    </dsp:sp>
    <dsp:sp modelId="{C02332D6-87C7-401A-BBB4-B361D123D261}">
      <dsp:nvSpPr>
        <dsp:cNvPr id="0" name=""/>
        <dsp:cNvSpPr/>
      </dsp:nvSpPr>
      <dsp:spPr>
        <a:xfrm>
          <a:off x="5664101" y="241521"/>
          <a:ext cx="2056922" cy="14360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061BEF-D144-4385-8243-5B1E6FCA26F0}">
      <dsp:nvSpPr>
        <dsp:cNvPr id="0" name=""/>
        <dsp:cNvSpPr/>
      </dsp:nvSpPr>
      <dsp:spPr>
        <a:xfrm>
          <a:off x="2088221" y="3779890"/>
          <a:ext cx="3840807" cy="39657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1B75-DBB4-4678-BBFA-BFFFFD696A4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7FA1-90E3-4126-AD8B-30A654ADC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prstTxWarp prst="textArchDown">
              <a:avLst/>
            </a:prstTxWarp>
            <a:noAutofit/>
            <a:scene3d>
              <a:camera prst="perspectiveBelow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Правила поведения в </a:t>
            </a:r>
            <a:b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</a:b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кабинете информатики!</a:t>
            </a:r>
            <a:endParaRPr lang="ru-RU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http://900igr.net/datai/informatika/Pravila-v-kabinete-informatiki/0011-011-Itak-pravila-povedenija-v-kabinete-informatiki-ne-slozh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264629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1.jpg"/>
          <p:cNvPicPr>
            <a:picLocks noChangeAspect="1"/>
          </p:cNvPicPr>
          <p:nvPr/>
        </p:nvPicPr>
        <p:blipFill>
          <a:blip r:embed="rId2" cstate="print"/>
          <a:srcRect b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prstTxWarp prst="textArchDown">
              <a:avLst/>
            </a:prstTxWarp>
            <a:noAutofit/>
            <a:scene3d>
              <a:camera prst="perspectiveBelow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Содержание: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7" name="Полилиния 6">
            <a:hlinkClick r:id="rId3" action="ppaction://hlinksldjump"/>
          </p:cNvPr>
          <p:cNvSpPr/>
          <p:nvPr/>
        </p:nvSpPr>
        <p:spPr>
          <a:xfrm rot="21600000">
            <a:off x="467544" y="1600199"/>
            <a:ext cx="1902693" cy="452596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399" tIns="905193" rIns="152401" bIns="905192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главное правило</a:t>
            </a:r>
            <a:r>
              <a:rPr lang="ru-RU" sz="2100" b="1" kern="1200" dirty="0" smtClean="0"/>
              <a:t>.</a:t>
            </a:r>
            <a:endParaRPr lang="ru-RU" sz="2100" b="1" kern="1200" dirty="0"/>
          </a:p>
        </p:txBody>
      </p:sp>
      <p:sp>
        <p:nvSpPr>
          <p:cNvPr id="8" name="Полилиния 7">
            <a:hlinkClick r:id="rId4" action="ppaction://hlinksldjump"/>
          </p:cNvPr>
          <p:cNvSpPr/>
          <p:nvPr/>
        </p:nvSpPr>
        <p:spPr>
          <a:xfrm rot="21600000">
            <a:off x="2502849" y="1600199"/>
            <a:ext cx="2092906" cy="452596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0" tIns="905193" rIns="127001" bIns="905192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в </a:t>
            </a:r>
            <a:r>
              <a:rPr lang="ru-RU" sz="2000" b="1" i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Информатики.</a:t>
            </a:r>
            <a:endParaRPr lang="ru-RU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лилиния 8">
            <a:hlinkClick r:id="rId5" action="ppaction://hlinksldjump"/>
          </p:cNvPr>
          <p:cNvSpPr/>
          <p:nvPr/>
        </p:nvSpPr>
        <p:spPr>
          <a:xfrm rot="21600000">
            <a:off x="4738457" y="1600199"/>
            <a:ext cx="1902693" cy="452596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0" tIns="905193" rIns="121884" bIns="905192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и что нельзя во время работы  за компьютером.</a:t>
            </a:r>
            <a:endParaRPr lang="ru-RU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>
            <a:hlinkClick r:id="rId6" action="ppaction://hlinksldjump"/>
          </p:cNvPr>
          <p:cNvSpPr/>
          <p:nvPr/>
        </p:nvSpPr>
        <p:spPr>
          <a:xfrm rot="21600000">
            <a:off x="6783852" y="1600199"/>
            <a:ext cx="1902693" cy="452596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0" tIns="905193" rIns="127000" bIns="905192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Бережём глаза!</a:t>
            </a:r>
            <a:endParaRPr lang="ru-RU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ttern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" y="0"/>
            <a:ext cx="91420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5724128" cy="850106"/>
          </a:xfrm>
        </p:spPr>
        <p:txBody>
          <a:bodyPr>
            <a:noAutofit/>
            <a:scene3d>
              <a:camera prst="perspectiveBelow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b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Самое главное правило!</a:t>
            </a:r>
            <a:endParaRPr lang="ru-RU" b="1" u="sng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3501008"/>
          <a:ext cx="9144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0002-002-Kakoj-dolzhna-byt-informatika-v-nachalnoj-shko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72687">
            <a:off x="5455892" y="374728"/>
            <a:ext cx="2921116" cy="271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ttern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" y="0"/>
            <a:ext cx="91420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Below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Правила поведения в кабинете информатики:</a:t>
            </a: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144000" cy="46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ttern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" y="0"/>
            <a:ext cx="914209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  <a:scene3d>
              <a:camera prst="perspectiveBelow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Во время работы</a:t>
            </a:r>
            <a:endParaRPr lang="ru-RU" sz="3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692696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ttern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" y="0"/>
            <a:ext cx="9142096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683568" y="1052736"/>
          <a:ext cx="7925695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11560" y="2348880"/>
          <a:ext cx="8001056" cy="423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  <a:scene3d>
              <a:camera prst="perspectiveBelow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Береги</a:t>
            </a: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 глаза!</a:t>
            </a: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ttern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" y="0"/>
            <a:ext cx="91420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9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rPr>
              <a:t>СПАСИБО</a:t>
            </a:r>
            <a:br>
              <a:rPr lang="ru-RU" sz="9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ru-RU" sz="9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rPr>
              <a:t>ЗА ВНИМАНИЕ!!!</a:t>
            </a:r>
            <a:br>
              <a:rPr lang="ru-RU" sz="9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ru-RU" sz="9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sym typeface="Wingdings" pitchFamily="2" charset="2"/>
              </a:rPr>
              <a:t></a:t>
            </a:r>
            <a:endParaRPr lang="ru-RU" sz="9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Правила поведения в  кабинете информатики!</vt:lpstr>
      <vt:lpstr>Содержание: </vt:lpstr>
      <vt:lpstr>Самое главное правило!</vt:lpstr>
      <vt:lpstr>Правила поведения в кабинете информатики:</vt:lpstr>
      <vt:lpstr>Во время работы</vt:lpstr>
      <vt:lpstr>Береги глаза!</vt:lpstr>
      <vt:lpstr>СПАСИБО ЗА ВНИМАНИЕ!!!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</dc:creator>
  <cp:lastModifiedBy>IRBIS</cp:lastModifiedBy>
  <cp:revision>17</cp:revision>
  <dcterms:created xsi:type="dcterms:W3CDTF">2013-09-07T12:57:53Z</dcterms:created>
  <dcterms:modified xsi:type="dcterms:W3CDTF">2014-01-15T17:52:10Z</dcterms:modified>
</cp:coreProperties>
</file>