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56C1AC7-9F48-420B-9E17-E3B6CC78AB0A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C1D6-7BD0-469E-8B10-2E6EBE777B4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99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1AC7-9F48-420B-9E17-E3B6CC78AB0A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C1D6-7BD0-469E-8B10-2E6EBE77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2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1AC7-9F48-420B-9E17-E3B6CC78AB0A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C1D6-7BD0-469E-8B10-2E6EBE777B4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5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1AC7-9F48-420B-9E17-E3B6CC78AB0A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C1D6-7BD0-469E-8B10-2E6EBE77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1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1AC7-9F48-420B-9E17-E3B6CC78AB0A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C1D6-7BD0-469E-8B10-2E6EBE777B4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90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1AC7-9F48-420B-9E17-E3B6CC78AB0A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C1D6-7BD0-469E-8B10-2E6EBE77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9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1AC7-9F48-420B-9E17-E3B6CC78AB0A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C1D6-7BD0-469E-8B10-2E6EBE77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1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1AC7-9F48-420B-9E17-E3B6CC78AB0A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C1D6-7BD0-469E-8B10-2E6EBE77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6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1AC7-9F48-420B-9E17-E3B6CC78AB0A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C1D6-7BD0-469E-8B10-2E6EBE77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7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1AC7-9F48-420B-9E17-E3B6CC78AB0A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C1D6-7BD0-469E-8B10-2E6EBE77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8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1AC7-9F48-420B-9E17-E3B6CC78AB0A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C1D6-7BD0-469E-8B10-2E6EBE777B4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14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56C1AC7-9F48-420B-9E17-E3B6CC78AB0A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159C1D6-7BD0-469E-8B10-2E6EBE777B4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67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m0-tub-ru.yandex.net/i?id=c79c59fd9d5726d34171a8e96cce3689-l&amp;n=1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r="12454"/>
          <a:stretch/>
        </p:blipFill>
        <p:spPr bwMode="auto">
          <a:xfrm>
            <a:off x="-16626" y="0"/>
            <a:ext cx="916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7703" y="2697480"/>
            <a:ext cx="8451965" cy="146304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представления моделей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Формализация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8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Классификация моделей по области использования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Учебные </a:t>
            </a:r>
            <a:r>
              <a:rPr lang="ru-RU" b="1" dirty="0">
                <a:solidFill>
                  <a:schemeClr val="accent2"/>
                </a:solidFill>
              </a:rPr>
              <a:t>модели </a:t>
            </a:r>
            <a:r>
              <a:rPr lang="ru-RU" dirty="0"/>
              <a:t>– используются при обучении.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Опытные </a:t>
            </a:r>
            <a:r>
              <a:rPr lang="ru-RU" b="1" dirty="0">
                <a:solidFill>
                  <a:schemeClr val="accent2"/>
                </a:solidFill>
              </a:rPr>
              <a:t>модели </a:t>
            </a:r>
            <a:r>
              <a:rPr lang="ru-RU" dirty="0"/>
              <a:t>– это уменьшенные или увеличенные копии проектируемого объекта.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Научно–технические </a:t>
            </a:r>
            <a:r>
              <a:rPr lang="ru-RU" b="1" dirty="0">
                <a:solidFill>
                  <a:schemeClr val="accent2"/>
                </a:solidFill>
              </a:rPr>
              <a:t>модели </a:t>
            </a:r>
            <a:r>
              <a:rPr lang="ru-RU" dirty="0"/>
              <a:t>-  создаются для исследования процессов и явлений.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Игровые модели </a:t>
            </a:r>
            <a:r>
              <a:rPr lang="ru-RU" dirty="0" smtClean="0"/>
              <a:t>– это военные, экономические, спортивные, деловые игры.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Имитационные </a:t>
            </a:r>
            <a:r>
              <a:rPr lang="ru-RU" b="1" dirty="0">
                <a:solidFill>
                  <a:schemeClr val="accent2"/>
                </a:solidFill>
              </a:rPr>
              <a:t>модели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непросто отражают реальность с той или иной степенью точности, а имитируют ее. </a:t>
            </a:r>
          </a:p>
        </p:txBody>
      </p:sp>
    </p:spTree>
    <p:extLst>
      <p:ext uri="{BB962C8B-B14F-4D97-AF65-F5344CB8AC3E}">
        <p14:creationId xmlns:p14="http://schemas.microsoft.com/office/powerpoint/2010/main" val="8808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Классификация моделей по фактору времени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 Статические</a:t>
            </a:r>
            <a:r>
              <a:rPr lang="ru-RU" dirty="0" smtClean="0"/>
              <a:t> </a:t>
            </a:r>
            <a:r>
              <a:rPr lang="ru-RU" dirty="0"/>
              <a:t>– модели, описывающие состояние системы в определенный момент </a:t>
            </a:r>
            <a:r>
              <a:rPr lang="ru-RU" dirty="0" smtClean="0"/>
              <a:t>времени. Например</a:t>
            </a:r>
            <a:r>
              <a:rPr lang="ru-RU" dirty="0"/>
              <a:t>, обследование учащихся в стоматологической поликлинике дает состояние их зубов в данный момент </a:t>
            </a:r>
            <a:r>
              <a:rPr lang="ru-RU" dirty="0" smtClean="0"/>
              <a:t>времени.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 Динамические</a:t>
            </a:r>
            <a:r>
              <a:rPr lang="ru-RU" dirty="0" smtClean="0"/>
              <a:t> </a:t>
            </a:r>
            <a:r>
              <a:rPr lang="ru-RU" dirty="0"/>
              <a:t>– модели, описывающие процессы изменения и развития </a:t>
            </a:r>
            <a:r>
              <a:rPr lang="ru-RU" dirty="0" smtClean="0"/>
              <a:t>системы. Примеры</a:t>
            </a:r>
            <a:r>
              <a:rPr lang="ru-RU" dirty="0"/>
              <a:t>: описание движения тел, развития организмов, процесс химических реакций.</a:t>
            </a:r>
          </a:p>
        </p:txBody>
      </p:sp>
      <p:pic>
        <p:nvPicPr>
          <p:cNvPr id="1026" name="Picture 2" descr="https://im0-tub-ru.yandex.net/i?id=92858414015397b77ce0b8c785f1eff6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2" y="4746936"/>
            <a:ext cx="2499878" cy="1562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iki.iro23.info/images/b/b2/Crystal_lattice_of_alpha_ir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08" y="4573069"/>
            <a:ext cx="1889144" cy="191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Классификация моделей по форме представления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8095" y="2084832"/>
            <a:ext cx="3903657" cy="456535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11200" b="1" dirty="0">
                <a:solidFill>
                  <a:schemeClr val="accent3"/>
                </a:solidFill>
              </a:rPr>
              <a:t>Материальные </a:t>
            </a:r>
            <a:r>
              <a:rPr lang="ru-RU" sz="11200" b="1" dirty="0" smtClean="0">
                <a:solidFill>
                  <a:schemeClr val="accent3"/>
                </a:solidFill>
              </a:rPr>
              <a:t>- </a:t>
            </a:r>
            <a:r>
              <a:rPr lang="ru-RU" sz="11200" dirty="0" smtClean="0"/>
              <a:t>модели </a:t>
            </a:r>
            <a:r>
              <a:rPr lang="ru-RU" sz="11200" dirty="0"/>
              <a:t>всегда имеют реальное воплощение. Они отражают внешнее свойство и внутреннее устройство исходных объектов, суть процессов и явлений объекта-оригинала. 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 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71752" y="2084832"/>
            <a:ext cx="4081550" cy="42245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chemeClr val="accent3"/>
                </a:solidFill>
              </a:rPr>
              <a:t>Информационные модели </a:t>
            </a:r>
            <a:r>
              <a:rPr lang="ru-RU" sz="2800" dirty="0" smtClean="0">
                <a:solidFill>
                  <a:schemeClr val="accent3"/>
                </a:solidFill>
              </a:rPr>
              <a:t>-</a:t>
            </a:r>
            <a:r>
              <a:rPr lang="ru-RU" sz="2800" dirty="0" smtClean="0"/>
              <a:t> </a:t>
            </a:r>
            <a:r>
              <a:rPr lang="ru-RU" sz="2800" dirty="0"/>
              <a:t>целенаправленно отобранная информация об объекте, которая отражает наиболее существенные для исследователя свойства этого объекта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259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/>
                </a:solidFill>
              </a:rPr>
              <a:t>Информационные модели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Информационные модели делятся на:</a:t>
            </a:r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b="1" dirty="0" smtClean="0">
                <a:solidFill>
                  <a:schemeClr val="accent3"/>
                </a:solidFill>
              </a:rPr>
              <a:t>словесные</a:t>
            </a:r>
            <a:r>
              <a:rPr lang="ru-RU" dirty="0" smtClean="0"/>
              <a:t> </a:t>
            </a:r>
            <a:r>
              <a:rPr lang="ru-RU" dirty="0"/>
              <a:t>(это могут быть устные и письменные описания);</a:t>
            </a:r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b="1" dirty="0" smtClean="0">
                <a:solidFill>
                  <a:schemeClr val="accent3"/>
                </a:solidFill>
              </a:rPr>
              <a:t>графические</a:t>
            </a:r>
            <a:r>
              <a:rPr lang="ru-RU" dirty="0" smtClean="0"/>
              <a:t> </a:t>
            </a:r>
            <a:r>
              <a:rPr lang="ru-RU" dirty="0"/>
              <a:t>(рисунки, чертежи, пиктограммы, карты и другие);</a:t>
            </a:r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b="1" dirty="0" smtClean="0">
                <a:solidFill>
                  <a:schemeClr val="accent3"/>
                </a:solidFill>
              </a:rPr>
              <a:t>структурные</a:t>
            </a:r>
            <a:r>
              <a:rPr lang="ru-RU" dirty="0" smtClean="0"/>
              <a:t> </a:t>
            </a:r>
            <a:r>
              <a:rPr lang="ru-RU" dirty="0"/>
              <a:t>(сюда относятся таблицы, графики, диаграммы, схемы и прочее);</a:t>
            </a:r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b="1" dirty="0" smtClean="0">
                <a:solidFill>
                  <a:schemeClr val="accent3"/>
                </a:solidFill>
              </a:rPr>
              <a:t>алгоритмические</a:t>
            </a:r>
            <a:r>
              <a:rPr lang="ru-RU" dirty="0" smtClean="0"/>
              <a:t> </a:t>
            </a:r>
            <a:r>
              <a:rPr lang="ru-RU" dirty="0"/>
              <a:t>(правила, планы действий и так далее)</a:t>
            </a:r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b="1" dirty="0" smtClean="0">
                <a:solidFill>
                  <a:schemeClr val="accent3"/>
                </a:solidFill>
              </a:rPr>
              <a:t>математические</a:t>
            </a:r>
            <a:r>
              <a:rPr lang="ru-RU" dirty="0" smtClean="0"/>
              <a:t> </a:t>
            </a:r>
            <a:r>
              <a:rPr lang="ru-RU" dirty="0"/>
              <a:t>(формулы, уравнения, неравенства, функции и так далее);</a:t>
            </a:r>
          </a:p>
          <a:p>
            <a:r>
              <a:rPr lang="ru-RU" dirty="0" smtClean="0"/>
              <a:t>- </a:t>
            </a:r>
            <a:r>
              <a:rPr lang="ru-RU" b="1" dirty="0" smtClean="0">
                <a:solidFill>
                  <a:schemeClr val="accent3"/>
                </a:solidFill>
              </a:rPr>
              <a:t>специальные</a:t>
            </a:r>
            <a:r>
              <a:rPr lang="ru-RU" dirty="0" smtClean="0"/>
              <a:t> (</a:t>
            </a:r>
            <a:r>
              <a:rPr lang="ru-RU" dirty="0"/>
              <a:t>к ним относятся химические формулы и уравнения, нотные записи, записи шахматных партий и прочее).</a:t>
            </a:r>
          </a:p>
        </p:txBody>
      </p:sp>
    </p:spTree>
    <p:extLst>
      <p:ext uri="{BB962C8B-B14F-4D97-AF65-F5344CB8AC3E}">
        <p14:creationId xmlns:p14="http://schemas.microsoft.com/office/powerpoint/2010/main" val="12304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ideouroki.net/videouroki/conspekty/infikt11/13-formy-predstavleniya-modelej-formalizaciya.files/image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05" y="4371974"/>
            <a:ext cx="50387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videouroki.net/videouroki/conspekty/infikt11/13-formy-predstavleniya-modelej-formalizaciya.files/image0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35" y="2383934"/>
            <a:ext cx="503872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videouroki.net/videouroki/conspekty/infikt11/13-formy-predstavleniya-modelej-formalizaciya.files/image0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8" y="474460"/>
            <a:ext cx="5048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videouroki.net/videouroki/conspekty/infikt11/13-formy-predstavleniya-modelej-formalizaciya.files/image0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01" y="557992"/>
            <a:ext cx="3268114" cy="163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videouroki.net/videouroki/conspekty/infikt11/13-formy-predstavleniya-modelej-formalizaciya.files/image0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1" y="2685011"/>
            <a:ext cx="2976911" cy="15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videouroki.net/videouroki/conspekty/infikt11/13-formy-predstavleniya-modelej-formalizaciya.files/image00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4" y="4462463"/>
            <a:ext cx="3506271" cy="20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формализация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Формализация информации о некотором объекте </a:t>
            </a:r>
            <a:r>
              <a:rPr lang="ru-RU" sz="2400" dirty="0"/>
              <a:t>— это ее отражение в определенной форме. </a:t>
            </a:r>
            <a:r>
              <a:rPr lang="ru-RU" sz="2400" i="1" dirty="0" smtClean="0"/>
              <a:t>Формулы</a:t>
            </a:r>
            <a:r>
              <a:rPr lang="ru-RU" sz="2400" dirty="0"/>
              <a:t>, описывающие физические процессы, — это формализация этих процессов. </a:t>
            </a:r>
            <a:r>
              <a:rPr lang="ru-RU" sz="2400" i="1" dirty="0"/>
              <a:t>Радиосхема</a:t>
            </a:r>
            <a:r>
              <a:rPr lang="ru-RU" sz="2400" dirty="0"/>
              <a:t> электронного устройства — это формализация функционирования этого устройства. </a:t>
            </a:r>
          </a:p>
        </p:txBody>
      </p:sp>
      <p:pic>
        <p:nvPicPr>
          <p:cNvPr id="3074" name="Picture 2" descr="http://www.rudocs.exdat.com/data/379/378244/378244_html_m7dcad7f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98" y="4594294"/>
            <a:ext cx="4585450" cy="17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a4b0642e2581fb133c4faf75b2bf708e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99" y="4584346"/>
            <a:ext cx="4524490" cy="193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формализация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Формализованная информационная модель</a:t>
            </a:r>
            <a:r>
              <a:rPr lang="ru-RU" dirty="0"/>
              <a:t> — это определенные совокупности знаков (символов), которые существуют отдельно от объекта моделирования, могут подвергаться передаче и обработке. </a:t>
            </a:r>
            <a:endParaRPr lang="ru-RU" dirty="0" smtClean="0"/>
          </a:p>
          <a:p>
            <a:r>
              <a:rPr lang="ru-RU" dirty="0" smtClean="0"/>
              <a:t>Реализация </a:t>
            </a:r>
            <a:r>
              <a:rPr lang="ru-RU" dirty="0"/>
              <a:t>информационной модели на компьютере сводится к ее формализации в форматы данных, с которыми </a:t>
            </a:r>
            <a:r>
              <a:rPr lang="ru-RU" dirty="0" smtClean="0"/>
              <a:t>способен работать </a:t>
            </a:r>
            <a:r>
              <a:rPr lang="ru-RU" dirty="0"/>
              <a:t>компьютер.</a:t>
            </a:r>
          </a:p>
          <a:p>
            <a:endParaRPr lang="ru-RU" dirty="0"/>
          </a:p>
        </p:txBody>
      </p:sp>
      <p:pic>
        <p:nvPicPr>
          <p:cNvPr id="6" name="Picture 2" descr="https://im0-tub-ru.yandex.net/i?id=a4b0642e2581fb133c4faf75b2bf708e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54" y="4584346"/>
            <a:ext cx="4524490" cy="193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</TotalTime>
  <Words>354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Tw Cen MT</vt:lpstr>
      <vt:lpstr>Tw Cen MT Condensed</vt:lpstr>
      <vt:lpstr>Wingdings</vt:lpstr>
      <vt:lpstr>Wingdings 3</vt:lpstr>
      <vt:lpstr>Интеграл</vt:lpstr>
      <vt:lpstr>Формы представления моделей   Формализация</vt:lpstr>
      <vt:lpstr>Классификация моделей по области использования</vt:lpstr>
      <vt:lpstr>Классификация моделей по фактору времени</vt:lpstr>
      <vt:lpstr>Классификация моделей по форме представления</vt:lpstr>
      <vt:lpstr>Информационные модели</vt:lpstr>
      <vt:lpstr>Презентация PowerPoint</vt:lpstr>
      <vt:lpstr>формализация</vt:lpstr>
      <vt:lpstr>формализация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sanshman@ya.ru</dc:creator>
  <cp:lastModifiedBy>sanshman@ya.ru</cp:lastModifiedBy>
  <cp:revision>3</cp:revision>
  <dcterms:created xsi:type="dcterms:W3CDTF">2019-03-18T14:40:29Z</dcterms:created>
  <dcterms:modified xsi:type="dcterms:W3CDTF">2019-03-18T15:04:14Z</dcterms:modified>
</cp:coreProperties>
</file>