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85" r:id="rId4"/>
    <p:sldId id="271" r:id="rId5"/>
    <p:sldId id="270" r:id="rId6"/>
    <p:sldId id="269" r:id="rId7"/>
    <p:sldId id="272" r:id="rId8"/>
    <p:sldId id="275" r:id="rId9"/>
    <p:sldId id="273" r:id="rId10"/>
    <p:sldId id="256" r:id="rId11"/>
    <p:sldId id="265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4CE5-5A28-4203-A42B-3BA9F17E9343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745-3804-4742-97CD-9978D7272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4CE5-5A28-4203-A42B-3BA9F17E9343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745-3804-4742-97CD-9978D7272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4CE5-5A28-4203-A42B-3BA9F17E9343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745-3804-4742-97CD-9978D7272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4CE5-5A28-4203-A42B-3BA9F17E9343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745-3804-4742-97CD-9978D7272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4CE5-5A28-4203-A42B-3BA9F17E9343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745-3804-4742-97CD-9978D7272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4CE5-5A28-4203-A42B-3BA9F17E9343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745-3804-4742-97CD-9978D7272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4CE5-5A28-4203-A42B-3BA9F17E9343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745-3804-4742-97CD-9978D7272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4CE5-5A28-4203-A42B-3BA9F17E9343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745-3804-4742-97CD-9978D7272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4CE5-5A28-4203-A42B-3BA9F17E9343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745-3804-4742-97CD-9978D7272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4CE5-5A28-4203-A42B-3BA9F17E9343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745-3804-4742-97CD-9978D7272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4CE5-5A28-4203-A42B-3BA9F17E9343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745-3804-4742-97CD-9978D7272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34CE5-5A28-4203-A42B-3BA9F17E9343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AF745-3804-4742-97CD-9978D7272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3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428604"/>
            <a:ext cx="8858280" cy="378565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Интеллектуальная игра </a:t>
            </a:r>
          </a:p>
          <a:p>
            <a:pPr algn="ctr"/>
            <a:r>
              <a:rPr lang="ru-RU" sz="8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80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Инфостарты</a:t>
            </a:r>
            <a:r>
              <a:rPr lang="ru-RU" sz="8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80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4509120"/>
            <a:ext cx="4929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Учитель </a:t>
            </a:r>
            <a:r>
              <a:rPr lang="ru-RU" sz="2800" b="1" dirty="0" smtClean="0">
                <a:solidFill>
                  <a:srgbClr val="C00000"/>
                </a:solidFill>
              </a:rPr>
              <a:t>информатики </a:t>
            </a:r>
            <a:r>
              <a:rPr lang="ru-RU" sz="2800" b="1" dirty="0" smtClean="0">
                <a:solidFill>
                  <a:srgbClr val="C00000"/>
                </a:solidFill>
              </a:rPr>
              <a:t>Долгова И.А.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блако 34"/>
          <p:cNvSpPr/>
          <p:nvPr/>
        </p:nvSpPr>
        <p:spPr>
          <a:xfrm>
            <a:off x="428596" y="214290"/>
            <a:ext cx="3571900" cy="114300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4" name="Группа 33"/>
          <p:cNvGrpSpPr/>
          <p:nvPr/>
        </p:nvGrpSpPr>
        <p:grpSpPr>
          <a:xfrm>
            <a:off x="2786050" y="5715016"/>
            <a:ext cx="1857388" cy="500066"/>
            <a:chOff x="5000628" y="1857364"/>
            <a:chExt cx="1928826" cy="461665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5000628" y="1857364"/>
              <a:ext cx="1928826" cy="428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14942" y="1857364"/>
              <a:ext cx="1643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мышь</a:t>
              </a:r>
              <a:endParaRPr lang="ru-RU" sz="24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71472" y="5786454"/>
            <a:ext cx="1785950" cy="500066"/>
            <a:chOff x="428596" y="3929066"/>
            <a:chExt cx="1928826" cy="461665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28596" y="3929066"/>
              <a:ext cx="1928826" cy="428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0034" y="3929066"/>
              <a:ext cx="18573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клавиатура</a:t>
              </a:r>
              <a:endParaRPr lang="ru-RU" sz="2400" b="1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85720" y="4929198"/>
            <a:ext cx="2000264" cy="428628"/>
            <a:chOff x="2928926" y="4357694"/>
            <a:chExt cx="2000264" cy="461665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000364" y="4357694"/>
              <a:ext cx="1928826" cy="428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28926" y="4357694"/>
              <a:ext cx="1785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микрофон</a:t>
              </a:r>
              <a:endParaRPr lang="ru-RU" sz="2400" b="1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5000628" y="5072074"/>
            <a:ext cx="1928826" cy="461665"/>
            <a:chOff x="6215074" y="4214818"/>
            <a:chExt cx="1928826" cy="46166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6215074" y="4214818"/>
              <a:ext cx="1928826" cy="428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57950" y="4214818"/>
              <a:ext cx="1643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плоттер</a:t>
              </a:r>
              <a:endParaRPr lang="ru-RU" sz="24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7143768" y="5000636"/>
            <a:ext cx="1714512" cy="500066"/>
            <a:chOff x="6000760" y="3071810"/>
            <a:chExt cx="2143140" cy="50006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000760" y="3143248"/>
              <a:ext cx="2143140" cy="428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072198" y="3071810"/>
              <a:ext cx="2000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сканер</a:t>
              </a:r>
              <a:endParaRPr lang="ru-RU" sz="2400" b="1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500298" y="5072074"/>
            <a:ext cx="2214578" cy="642942"/>
            <a:chOff x="785786" y="5572140"/>
            <a:chExt cx="2428892" cy="49946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85786" y="5572140"/>
              <a:ext cx="2428892" cy="428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77541" y="5639068"/>
              <a:ext cx="2143140" cy="43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Web-</a:t>
              </a:r>
              <a:r>
                <a:rPr lang="ru-RU" sz="2400" b="1" dirty="0" smtClean="0"/>
                <a:t>камера</a:t>
              </a:r>
              <a:endParaRPr lang="ru-RU" sz="2400" b="1" dirty="0"/>
            </a:p>
          </p:txBody>
        </p:sp>
      </p:grpSp>
      <p:sp>
        <p:nvSpPr>
          <p:cNvPr id="40" name="Облако 39"/>
          <p:cNvSpPr/>
          <p:nvPr/>
        </p:nvSpPr>
        <p:spPr>
          <a:xfrm>
            <a:off x="428596" y="214290"/>
            <a:ext cx="3857684" cy="92871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785786" y="214290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Устройства ввода информации</a:t>
            </a:r>
            <a:endParaRPr lang="ru-RU" sz="2400" b="1" dirty="0"/>
          </a:p>
        </p:txBody>
      </p:sp>
      <p:sp>
        <p:nvSpPr>
          <p:cNvPr id="48" name="Облако 47"/>
          <p:cNvSpPr/>
          <p:nvPr/>
        </p:nvSpPr>
        <p:spPr>
          <a:xfrm>
            <a:off x="5143504" y="214290"/>
            <a:ext cx="3714776" cy="92871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5940152" y="476672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Ошибка 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6" name="Управляющая кнопка: далее 45">
            <a:hlinkClick r:id="" action="ppaction://hlinkshowjump?jump=nextslide" highlightClick="1"/>
          </p:cNvPr>
          <p:cNvSpPr/>
          <p:nvPr/>
        </p:nvSpPr>
        <p:spPr>
          <a:xfrm>
            <a:off x="8388424" y="6381328"/>
            <a:ext cx="57606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857884" y="5857892"/>
            <a:ext cx="1872208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процессор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19879 -0.26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-0.65851 -0.528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" y="-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7 0.12801 L 0.07587 -0.334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01 -0.14907 L 0.05642 -0.558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9375 -0.286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-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0.11545 -0.5145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C -1.94444E-6 -0.01227 0.00087 -0.04144 0.00191 -0.07084 C 0.00243 -0.09769 0.00261 -0.14861 0.00347 -0.16759 C 0.00486 -0.27361 0.00729 -0.24861 0.00938 -0.28935 C 0.00972 -0.31736 0.01059 -0.33982 0.01129 -0.36829 C 0.01163 -0.37732 0.01163 -0.38843 0.01163 -0.40324 C 0.01215 -0.41968 0.01215 -0.45185 0.01233 -0.45486 C 0.01268 -0.45741 0.0132 -0.46065 0.01354 -0.46412 C 0.01459 -0.49884 0.01389 -0.47986 0.01615 -0.49028 C 0.0165 -0.4956 0.0165 -0.49884 0.0165 -0.50718 C 0.01702 -0.51505 0.01702 -0.53264 0.01702 -0.53241 " pathEditMode="relative" rAng="0" ptsTypes="ffffffffffA">
                                      <p:cBhvr>
                                        <p:cTn id="3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блако 34"/>
          <p:cNvSpPr/>
          <p:nvPr/>
        </p:nvSpPr>
        <p:spPr>
          <a:xfrm>
            <a:off x="428596" y="214290"/>
            <a:ext cx="3571900" cy="114300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36"/>
          <p:cNvGrpSpPr/>
          <p:nvPr/>
        </p:nvGrpSpPr>
        <p:grpSpPr>
          <a:xfrm>
            <a:off x="2714612" y="4929198"/>
            <a:ext cx="1785950" cy="500066"/>
            <a:chOff x="1000100" y="3071810"/>
            <a:chExt cx="1928826" cy="46166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000100" y="3071810"/>
              <a:ext cx="1928826" cy="428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42976" y="3071810"/>
              <a:ext cx="1714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монитор</a:t>
              </a:r>
              <a:endParaRPr lang="ru-RU" sz="2400" b="1" dirty="0"/>
            </a:p>
          </p:txBody>
        </p:sp>
      </p:grpSp>
      <p:grpSp>
        <p:nvGrpSpPr>
          <p:cNvPr id="7" name="Группа 26"/>
          <p:cNvGrpSpPr/>
          <p:nvPr/>
        </p:nvGrpSpPr>
        <p:grpSpPr>
          <a:xfrm>
            <a:off x="3143240" y="5786454"/>
            <a:ext cx="1785950" cy="464281"/>
            <a:chOff x="428596" y="3929066"/>
            <a:chExt cx="1928826" cy="42862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28596" y="3929066"/>
              <a:ext cx="1928826" cy="428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0034" y="3929066"/>
              <a:ext cx="1857388" cy="426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трекбол</a:t>
              </a:r>
              <a:endParaRPr lang="ru-RU" sz="2400" b="1" dirty="0"/>
            </a:p>
          </p:txBody>
        </p:sp>
      </p:grpSp>
      <p:grpSp>
        <p:nvGrpSpPr>
          <p:cNvPr id="11" name="Группа 35"/>
          <p:cNvGrpSpPr/>
          <p:nvPr/>
        </p:nvGrpSpPr>
        <p:grpSpPr>
          <a:xfrm>
            <a:off x="5214942" y="5786454"/>
            <a:ext cx="2928958" cy="785818"/>
            <a:chOff x="4643438" y="2643182"/>
            <a:chExt cx="1928826" cy="76718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643438" y="2643182"/>
              <a:ext cx="1928826" cy="428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86314" y="2643183"/>
              <a:ext cx="1714512" cy="767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err="1" smtClean="0"/>
                <a:t>Медиапроектор</a:t>
              </a:r>
              <a:endParaRPr lang="ru-RU" sz="2400" b="1" dirty="0"/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857224" y="5715016"/>
            <a:ext cx="1857388" cy="500066"/>
            <a:chOff x="3071802" y="3214686"/>
            <a:chExt cx="1928826" cy="500066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071802" y="3286124"/>
              <a:ext cx="1928826" cy="428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43240" y="3214686"/>
              <a:ext cx="1643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колонки</a:t>
              </a:r>
              <a:endParaRPr lang="ru-RU" sz="2400" b="1" dirty="0"/>
            </a:p>
          </p:txBody>
        </p:sp>
      </p:grpSp>
      <p:grpSp>
        <p:nvGrpSpPr>
          <p:cNvPr id="16" name="Группа 43"/>
          <p:cNvGrpSpPr/>
          <p:nvPr/>
        </p:nvGrpSpPr>
        <p:grpSpPr>
          <a:xfrm>
            <a:off x="571472" y="5000636"/>
            <a:ext cx="2000264" cy="461665"/>
            <a:chOff x="2928926" y="4357694"/>
            <a:chExt cx="2000264" cy="49724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000364" y="4357694"/>
              <a:ext cx="1928826" cy="428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28926" y="4357694"/>
              <a:ext cx="1785950" cy="497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Джойстик</a:t>
              </a:r>
              <a:endParaRPr lang="ru-RU" sz="2400" b="1" dirty="0"/>
            </a:p>
          </p:txBody>
        </p:sp>
      </p:grpSp>
      <p:grpSp>
        <p:nvGrpSpPr>
          <p:cNvPr id="18" name="Группа 42"/>
          <p:cNvGrpSpPr/>
          <p:nvPr/>
        </p:nvGrpSpPr>
        <p:grpSpPr>
          <a:xfrm>
            <a:off x="5000628" y="5000636"/>
            <a:ext cx="1928826" cy="461665"/>
            <a:chOff x="6215074" y="4214818"/>
            <a:chExt cx="1928826" cy="46166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6215074" y="4214818"/>
              <a:ext cx="1928826" cy="428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57950" y="4214818"/>
              <a:ext cx="1643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принтер</a:t>
              </a:r>
              <a:endParaRPr lang="ru-RU" sz="2400" b="1" dirty="0"/>
            </a:p>
          </p:txBody>
        </p:sp>
      </p:grpSp>
      <p:grpSp>
        <p:nvGrpSpPr>
          <p:cNvPr id="23" name="Группа 52"/>
          <p:cNvGrpSpPr/>
          <p:nvPr/>
        </p:nvGrpSpPr>
        <p:grpSpPr>
          <a:xfrm>
            <a:off x="7143768" y="4929198"/>
            <a:ext cx="1785950" cy="500066"/>
            <a:chOff x="3357554" y="5500702"/>
            <a:chExt cx="2143140" cy="500066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3428992" y="5500702"/>
              <a:ext cx="2071702" cy="50006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357554" y="5500702"/>
              <a:ext cx="18573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наушники</a:t>
              </a:r>
              <a:endParaRPr lang="ru-RU" sz="2400" b="1" dirty="0"/>
            </a:p>
          </p:txBody>
        </p:sp>
      </p:grpSp>
      <p:sp>
        <p:nvSpPr>
          <p:cNvPr id="40" name="Облако 39"/>
          <p:cNvSpPr/>
          <p:nvPr/>
        </p:nvSpPr>
        <p:spPr>
          <a:xfrm>
            <a:off x="428596" y="214290"/>
            <a:ext cx="3857684" cy="92871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755576" y="404664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Ошибка!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8" name="Облако 47"/>
          <p:cNvSpPr/>
          <p:nvPr/>
        </p:nvSpPr>
        <p:spPr>
          <a:xfrm>
            <a:off x="5143504" y="214290"/>
            <a:ext cx="3714776" cy="92871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5929322" y="214290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Устройства вывода информации</a:t>
            </a:r>
            <a:endParaRPr lang="ru-RU" sz="2400" b="1" dirty="0"/>
          </a:p>
        </p:txBody>
      </p:sp>
      <p:sp>
        <p:nvSpPr>
          <p:cNvPr id="46" name="Управляющая кнопка: далее 45">
            <a:hlinkClick r:id="" action="ppaction://hlinkshowjump?jump=nextslide" highlightClick="1"/>
          </p:cNvPr>
          <p:cNvSpPr/>
          <p:nvPr/>
        </p:nvSpPr>
        <p:spPr>
          <a:xfrm>
            <a:off x="8215338" y="6215082"/>
            <a:ext cx="57606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34636 -0.51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02101 -0.451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25625 -0.661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-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0.08402 -0.378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-0.15052 -0.443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00989 -0.4219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53299 -0.338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-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701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71604" y="50004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00042"/>
            <a:ext cx="8580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5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.Расшифруй пословицу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7929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         Вам будут предложены пословицы на компьютерном сленге , ваша задача назвать аналогичную пословицу в руссом языке.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214686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1. Скажи какой у тебя компьютер и я скажу кто ты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000636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Скажи мне кто твой друг и я скажу кто ты.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428604"/>
            <a:ext cx="8929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2. Компьютер памятью не испортишь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785926"/>
            <a:ext cx="864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Кашу маслом не испортишь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928934"/>
            <a:ext cx="86439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3. Дарёному компьютеру в системный блок не заглядывают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4643446"/>
            <a:ext cx="842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Дарёному коню в зубы не смотрят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71472" y="642918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4. Вирусов бояться  в интернет не ходить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143116"/>
            <a:ext cx="792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Волков боятся- в лес не ходить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286124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5. Утопающий за </a:t>
            </a:r>
            <a:r>
              <a:rPr lang="en-US" sz="4400" b="1" dirty="0" smtClean="0">
                <a:solidFill>
                  <a:srgbClr val="7030A0"/>
                </a:solidFill>
              </a:rPr>
              <a:t>F</a:t>
            </a:r>
            <a:r>
              <a:rPr lang="ru-RU" sz="4400" b="1" dirty="0" smtClean="0">
                <a:solidFill>
                  <a:srgbClr val="7030A0"/>
                </a:solidFill>
              </a:rPr>
              <a:t>1 хватается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786322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Утопающий за соломинку хватается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214414" y="428604"/>
            <a:ext cx="6844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6.С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оставление слов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428736"/>
            <a:ext cx="80724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Предлагается из слова           </a:t>
            </a:r>
            <a:r>
              <a:rPr lang="ru-RU" sz="4400" b="1" dirty="0" smtClean="0">
                <a:solidFill>
                  <a:srgbClr val="FF0000"/>
                </a:solidFill>
              </a:rPr>
              <a:t>«ИНФОРМАТИКА»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составить как можно больше коротких слов.</a:t>
            </a:r>
            <a:r>
              <a:rPr lang="ru-RU" sz="4400" b="1" dirty="0" smtClean="0">
                <a:solidFill>
                  <a:srgbClr val="FF0000"/>
                </a:solidFill>
              </a:rPr>
              <a:t>(</a:t>
            </a:r>
            <a:r>
              <a:rPr lang="ru-RU" sz="4400" b="1" dirty="0" smtClean="0">
                <a:solidFill>
                  <a:srgbClr val="C00000"/>
                </a:solidFill>
              </a:rPr>
              <a:t>5 минут) </a:t>
            </a:r>
          </a:p>
          <a:p>
            <a:pPr algn="ctr"/>
            <a:r>
              <a:rPr lang="ru-RU" sz="4400" b="1" dirty="0" smtClean="0"/>
              <a:t>Количество слов будет соответствовать баллам, заработанным командой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00034" y="1785926"/>
            <a:ext cx="8229600" cy="464347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Сейчас вам будут продемонстрированы картинки с отдельными устройствами компьютера ваша задача внимательно изучить изображение и назвать устройство компьютера.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214290"/>
            <a:ext cx="5429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Дополнительное задание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000108"/>
            <a:ext cx="700092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592933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Жесткий диск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/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285852" y="1000108"/>
            <a:ext cx="671517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71670" y="5929330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Материнская плата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142984"/>
            <a:ext cx="592935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14546" y="5842337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процессор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8229600" cy="451168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rgbClr val="000099"/>
                </a:solidFill>
              </a:rPr>
              <a:t>1. Загадки</a:t>
            </a:r>
            <a:r>
              <a:rPr lang="ru-RU" sz="6000" b="1" dirty="0" smtClean="0">
                <a:solidFill>
                  <a:srgbClr val="000099"/>
                </a:solidFill>
                <a:hlinkClick r:id="" action="ppaction://noaction"/>
              </a:rPr>
              <a:t/>
            </a:r>
            <a:br>
              <a:rPr lang="ru-RU" sz="6000" b="1" dirty="0" smtClean="0">
                <a:solidFill>
                  <a:srgbClr val="000099"/>
                </a:solidFill>
                <a:hlinkClick r:id="" action="ppaction://noaction"/>
              </a:rPr>
            </a:br>
            <a:r>
              <a:rPr lang="ru-RU" sz="6000" b="1" dirty="0" smtClean="0">
                <a:solidFill>
                  <a:srgbClr val="000099"/>
                </a:solidFill>
              </a:rPr>
              <a:t>2. Анаграммы</a:t>
            </a:r>
            <a:br>
              <a:rPr lang="ru-RU" sz="6000" b="1" dirty="0" smtClean="0">
                <a:solidFill>
                  <a:srgbClr val="000099"/>
                </a:solidFill>
              </a:rPr>
            </a:br>
            <a:r>
              <a:rPr lang="ru-RU" sz="6000" b="1" dirty="0" smtClean="0">
                <a:solidFill>
                  <a:srgbClr val="000099"/>
                </a:solidFill>
              </a:rPr>
              <a:t>3. Собери «</a:t>
            </a:r>
            <a:r>
              <a:rPr lang="ru-RU" sz="6000" b="1" dirty="0" err="1" smtClean="0">
                <a:solidFill>
                  <a:srgbClr val="000099"/>
                </a:solidFill>
              </a:rPr>
              <a:t>Пазл</a:t>
            </a:r>
            <a:r>
              <a:rPr lang="ru-RU" sz="6000" b="1" dirty="0" smtClean="0">
                <a:solidFill>
                  <a:srgbClr val="000099"/>
                </a:solidFill>
              </a:rPr>
              <a:t>» </a:t>
            </a:r>
            <a:br>
              <a:rPr lang="ru-RU" sz="6000" b="1" dirty="0" smtClean="0">
                <a:solidFill>
                  <a:srgbClr val="000099"/>
                </a:solidFill>
              </a:rPr>
            </a:br>
            <a:r>
              <a:rPr lang="ru-RU" sz="6000" b="1" dirty="0" smtClean="0">
                <a:solidFill>
                  <a:srgbClr val="000099"/>
                </a:solidFill>
              </a:rPr>
              <a:t>4. Конкурс капитанов</a:t>
            </a:r>
            <a:br>
              <a:rPr lang="ru-RU" sz="6000" b="1" dirty="0" smtClean="0">
                <a:solidFill>
                  <a:srgbClr val="000099"/>
                </a:solidFill>
              </a:rPr>
            </a:br>
            <a:r>
              <a:rPr lang="ru-RU" sz="6000" b="1" dirty="0" smtClean="0">
                <a:solidFill>
                  <a:srgbClr val="000099"/>
                </a:solidFill>
              </a:rPr>
              <a:t>5. Расшифруй пословицу</a:t>
            </a:r>
            <a:br>
              <a:rPr lang="ru-RU" sz="6000" b="1" dirty="0" smtClean="0">
                <a:solidFill>
                  <a:srgbClr val="000099"/>
                </a:solidFill>
              </a:rPr>
            </a:br>
            <a:r>
              <a:rPr lang="ru-RU" sz="6000" b="1" dirty="0" smtClean="0">
                <a:solidFill>
                  <a:srgbClr val="000099"/>
                </a:solidFill>
              </a:rPr>
              <a:t>6. Составление слов</a:t>
            </a:r>
            <a:br>
              <a:rPr lang="ru-RU" sz="6000" b="1" dirty="0" smtClean="0">
                <a:solidFill>
                  <a:srgbClr val="000099"/>
                </a:solidFill>
              </a:rPr>
            </a:br>
            <a:endParaRPr lang="ru-RU" sz="6000" dirty="0">
              <a:solidFill>
                <a:srgbClr val="00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0"/>
            <a:ext cx="42431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«конкурсы»</a:t>
            </a:r>
            <a:endParaRPr lang="ru-RU" sz="6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59908"/>
            <a:ext cx="7000924" cy="539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071670" y="6000768"/>
            <a:ext cx="5715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Блок питания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142976" y="928670"/>
            <a:ext cx="6990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Подведение  итогов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000240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ВИРУС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5000628" y="2000240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ХАКЕРЫ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000232" y="1714488"/>
            <a:ext cx="43523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Загадки</a:t>
            </a:r>
            <a:endParaRPr lang="ru-RU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071802" y="0"/>
            <a:ext cx="3265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 Загадки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285860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1.Бывает струйный, лазерный бывает. Его всегда печатать заставляют?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2500306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принтер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3214686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2. Компьютер будет молчалив, коль нет с ним рядом дев таких?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4942" y="4643446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колонки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85786" y="571480"/>
            <a:ext cx="771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3. Колёсиком и кнопкой, я управляю ею ловко?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2071678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Компьютерная мышь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214686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4. Каких только сведений разных в нём нет, зовётся он знаешь ты как ………?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5000636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Интернет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4414" y="571480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5. На нём компьютерная мышка живёт и ползает глупышка?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1857364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Коврик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3214686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6. Как вредитель этот называется, что заразен и вмиг размножается?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485776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Компьютерный вирус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571736" y="285728"/>
            <a:ext cx="4456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 Анаграммы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500174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граммпора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2714620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домем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214311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лайботик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328612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лайф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3786190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тиретнен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428625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вредайр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492919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нимотор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5500702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красен</a:t>
            </a:r>
            <a:endParaRPr lang="ru-R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86116" y="150017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программа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86116" y="2143116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килобайт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86116" y="2714620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модем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14678" y="328612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файл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14678" y="3786190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Интернет</a:t>
            </a:r>
            <a:endParaRPr lang="ru-R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71802" y="4572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214678" y="4286256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драйвер</a:t>
            </a:r>
            <a:endParaRPr lang="ru-RU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928926" y="521495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929190" y="5786454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286248" y="50720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143240" y="4929198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монитор</a:t>
            </a:r>
            <a:endParaRPr lang="ru-RU" sz="3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14678" y="550070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сканер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428860" y="571480"/>
            <a:ext cx="4881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3.Собери </a:t>
            </a:r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Пазл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011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571743"/>
            <a:ext cx="4432425" cy="394997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62" y="1714488"/>
            <a:ext cx="821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142976" y="642918"/>
            <a:ext cx="7522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.Конкурс  капитанов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714488"/>
            <a:ext cx="7180193" cy="453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282</Words>
  <Application>Microsoft Office PowerPoint</Application>
  <PresentationFormat>Экран (4:3)</PresentationFormat>
  <Paragraphs>80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  1. Загадки 2. Анаграммы 3. Собери «Пазл»  4. Конкурс капитанов 5. Расшифруй пословицу 6. Составление слов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МБОУ ХМР СОШ п. Горноправдинск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W7U64USER</cp:lastModifiedBy>
  <cp:revision>115</cp:revision>
  <dcterms:created xsi:type="dcterms:W3CDTF">2014-02-19T03:06:06Z</dcterms:created>
  <dcterms:modified xsi:type="dcterms:W3CDTF">2018-02-05T18:11:02Z</dcterms:modified>
</cp:coreProperties>
</file>