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61" r:id="rId4"/>
    <p:sldId id="263" r:id="rId5"/>
    <p:sldId id="264" r:id="rId6"/>
    <p:sldId id="265" r:id="rId7"/>
    <p:sldId id="274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EA8990-8B1B-40E9-AAC7-4B30F550BC17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C69DB4-6488-4A53-A622-FA61E635663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> </a:t>
            </a:r>
            <a:r>
              <a:rPr lang="ru-RU" dirty="0" smtClean="0"/>
              <a:t>Дискретные модели данных в компьютере. </a:t>
            </a:r>
            <a:r>
              <a:rPr lang="ru-RU" dirty="0" smtClean="0"/>
              <a:t>Представление графики.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3946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графики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764704"/>
            <a:ext cx="4040188" cy="639762"/>
          </a:xfrm>
        </p:spPr>
        <p:txBody>
          <a:bodyPr/>
          <a:lstStyle/>
          <a:p>
            <a:r>
              <a:rPr lang="ru-RU" dirty="0" smtClean="0"/>
              <a:t>  векторная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6228184" y="692696"/>
            <a:ext cx="2915816" cy="639762"/>
          </a:xfrm>
        </p:spPr>
        <p:txBody>
          <a:bodyPr/>
          <a:lstStyle/>
          <a:p>
            <a:r>
              <a:rPr lang="ru-RU" dirty="0" smtClean="0"/>
              <a:t>   растровая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67544" y="1556792"/>
            <a:ext cx="3456384" cy="1728192"/>
          </a:xfrm>
        </p:spPr>
        <p:txBody>
          <a:bodyPr/>
          <a:lstStyle/>
          <a:p>
            <a:r>
              <a:rPr lang="ru-RU" cap="all" dirty="0" smtClean="0"/>
              <a:t> </a:t>
            </a:r>
            <a:r>
              <a:rPr lang="en-US" cap="all" dirty="0" err="1" smtClean="0"/>
              <a:t>wmf</a:t>
            </a:r>
            <a:endParaRPr lang="en-US" cap="all" dirty="0" smtClean="0"/>
          </a:p>
          <a:p>
            <a:r>
              <a:rPr lang="en-US" cap="all" dirty="0" err="1" smtClean="0"/>
              <a:t>cjm</a:t>
            </a:r>
            <a:endParaRPr lang="ru-RU" cap="all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6372200" y="1412776"/>
            <a:ext cx="2313583" cy="1656184"/>
          </a:xfrm>
        </p:spPr>
        <p:txBody>
          <a:bodyPr/>
          <a:lstStyle/>
          <a:p>
            <a:r>
              <a:rPr lang="en-US" cap="all" dirty="0" smtClean="0"/>
              <a:t>Jpeg</a:t>
            </a:r>
          </a:p>
          <a:p>
            <a:r>
              <a:rPr lang="en-US" cap="all" dirty="0" smtClean="0"/>
              <a:t>Bmp</a:t>
            </a:r>
          </a:p>
          <a:p>
            <a:r>
              <a:rPr lang="en-US" cap="all" dirty="0" smtClean="0"/>
              <a:t>tiff</a:t>
            </a:r>
            <a:endParaRPr lang="ru-RU" cap="all" dirty="0"/>
          </a:p>
        </p:txBody>
      </p:sp>
      <p:pic>
        <p:nvPicPr>
          <p:cNvPr id="9" name="Рисунок 8" descr="img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708920"/>
            <a:ext cx="4211960" cy="3158970"/>
          </a:xfrm>
          <a:prstGeom prst="rect">
            <a:avLst/>
          </a:prstGeom>
        </p:spPr>
      </p:pic>
      <p:pic>
        <p:nvPicPr>
          <p:cNvPr id="10" name="Рисунок 9" descr="img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708920"/>
            <a:ext cx="4572000" cy="3429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0536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661" y="2924944"/>
            <a:ext cx="4536504" cy="374441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Обработка </a:t>
            </a:r>
            <a:r>
              <a:rPr lang="ru-RU" dirty="0" smtClean="0"/>
              <a:t>графики представляет </a:t>
            </a:r>
            <a:r>
              <a:rPr lang="ru-RU" dirty="0" smtClean="0"/>
              <a:t>собой тоже обработку числовых данных – целых чисел.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4294967295"/>
          </p:nvPr>
        </p:nvSpPr>
        <p:spPr>
          <a:xfrm>
            <a:off x="5105400" y="1547813"/>
            <a:ext cx="4038600" cy="452596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компьютерные технологии  </a:t>
            </a:r>
            <a:r>
              <a:rPr lang="ru-RU" dirty="0" smtClean="0"/>
              <a:t>=  </a:t>
            </a:r>
            <a:r>
              <a:rPr lang="ru-RU" sz="4000" b="1" i="1" dirty="0" smtClean="0">
                <a:solidFill>
                  <a:schemeClr val="accent6">
                    <a:lumMod val="75000"/>
                  </a:schemeClr>
                </a:solidFill>
              </a:rPr>
              <a:t>цифровые технологии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146" name="Picture 2" descr="C:\Users\school\AppData\Local\Microsoft\Windows\Temporary Internet Files\Content.IE5\LPA12KVZ\MC90043877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55" y="404664"/>
            <a:ext cx="2743200" cy="2286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0652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Главная формула информатики</a:t>
            </a:r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9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96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9600" b="0" i="1" smtClean="0">
                            <a:latin typeface="Cambria Math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9600" dirty="0" smtClean="0"/>
                  <a:t>= N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 - </a:t>
                </a:r>
                <a:r>
                  <a:rPr lang="ru-RU" dirty="0" smtClean="0"/>
                  <a:t>разрядность ячейки  памяти (в битах)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N – </a:t>
                </a:r>
                <a:r>
                  <a:rPr lang="ru-RU" dirty="0" smtClean="0"/>
                  <a:t>количество различных целых положительных чисел, которые можно записать в эту ячейку.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1852" t="-6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093817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Изображение на экране монитора дискретно, оно состоит из отдельных точек –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пикселей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Растр</a:t>
            </a:r>
            <a:r>
              <a:rPr lang="ru-RU" dirty="0" smtClean="0"/>
              <a:t> — точечная структура полутонового изображения, предназначенного для полиграфического воспроизведения методом автотипии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117481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645024"/>
            <a:ext cx="4103737" cy="27337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1565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0" y="620688"/>
            <a:ext cx="3491880" cy="1575048"/>
          </a:xfrm>
        </p:spPr>
        <p:txBody>
          <a:bodyPr/>
          <a:lstStyle/>
          <a:p>
            <a:r>
              <a:rPr lang="ru-RU" dirty="0" smtClean="0"/>
              <a:t>Цветовая модель </a:t>
            </a:r>
            <a:r>
              <a:rPr lang="en-US" dirty="0" smtClean="0"/>
              <a:t>RGB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436096" y="2636912"/>
            <a:ext cx="3707904" cy="2476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двоичный код цвета определяет, в каком соотношении находятся интенсивности трёх базовых цветов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33400" y="4293096"/>
            <a:ext cx="4038600" cy="23371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111 -  белый </a:t>
            </a:r>
          </a:p>
          <a:p>
            <a:pPr marL="0" indent="0">
              <a:buNone/>
            </a:pPr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dirty="0" smtClean="0"/>
              <a:t>…</a:t>
            </a:r>
          </a:p>
          <a:p>
            <a:pPr marL="0" indent="0">
              <a:buNone/>
            </a:pPr>
            <a:r>
              <a:rPr lang="ru-RU" dirty="0" smtClean="0"/>
              <a:t>000 - чёрный</a:t>
            </a:r>
            <a:endParaRPr lang="ru-RU" dirty="0"/>
          </a:p>
        </p:txBody>
      </p:sp>
      <p:pic>
        <p:nvPicPr>
          <p:cNvPr id="6" name="Рисунок 5" descr="1337_5108_136337602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764704"/>
            <a:ext cx="4608512" cy="26642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0949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39552" y="908720"/>
                <a:ext cx="8229600" cy="1498178"/>
              </a:xfrm>
            </p:spPr>
            <p:txBody>
              <a:bodyPr/>
              <a:lstStyle/>
              <a:p>
                <a:r>
                  <a:rPr lang="ru-RU" sz="6000" dirty="0" smtClean="0"/>
                  <a:t>К=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6000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60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6000" b="0" i="1" smtClean="0">
                            <a:latin typeface="Cambria Math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39552" y="908720"/>
                <a:ext cx="8229600" cy="1498178"/>
              </a:xfrm>
              <a:blipFill rotWithShape="1">
                <a:blip r:embed="rId2" cstate="print"/>
                <a:stretch>
                  <a:fillRect t="-17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27965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K  -</a:t>
            </a:r>
            <a:r>
              <a:rPr lang="ru-RU" dirty="0" smtClean="0"/>
              <a:t> количество цветов (размер палитры)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en-US" dirty="0" smtClean="0"/>
              <a:t>b – </a:t>
            </a:r>
            <a:r>
              <a:rPr lang="ru-RU" dirty="0" smtClean="0"/>
              <a:t>размер кода цвета (</a:t>
            </a:r>
            <a:r>
              <a:rPr lang="ru-RU" b="1" i="1" u="sng" dirty="0" smtClean="0"/>
              <a:t>глубина цвета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Глубина цвета </a:t>
            </a:r>
            <a:r>
              <a:rPr lang="ru-RU" dirty="0" smtClean="0"/>
              <a:t>- количество оттенков одного цвета, которое устройство, контактирующее с изображениями, способно воспроизвести или создать. Данный параметр отвечает за плавность перехода оттенков в изображениях. Все цифровые изображения кодируются посредством единиц и нулей.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39937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94"/>
            <a:ext cx="9144000" cy="68540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104" y="274638"/>
            <a:ext cx="3178696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slide-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="" xmlns:p14="http://schemas.microsoft.com/office/powerpoint/2010/main" val="1742691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графики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764704"/>
            <a:ext cx="4040188" cy="639762"/>
          </a:xfrm>
        </p:spPr>
        <p:txBody>
          <a:bodyPr/>
          <a:lstStyle/>
          <a:p>
            <a:r>
              <a:rPr lang="ru-RU" dirty="0" smtClean="0"/>
              <a:t>  векторная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5102225" y="764704"/>
            <a:ext cx="4041775" cy="639762"/>
          </a:xfrm>
        </p:spPr>
        <p:txBody>
          <a:bodyPr/>
          <a:lstStyle/>
          <a:p>
            <a:r>
              <a:rPr lang="ru-RU" dirty="0" smtClean="0"/>
              <a:t>   растровая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467544" y="1556792"/>
            <a:ext cx="3672408" cy="3951288"/>
          </a:xfrm>
        </p:spPr>
        <p:txBody>
          <a:bodyPr/>
          <a:lstStyle/>
          <a:p>
            <a:r>
              <a:rPr lang="ru-RU" dirty="0" smtClean="0"/>
              <a:t> данные, математически описывающие графические примитивы</a:t>
            </a:r>
          </a:p>
          <a:p>
            <a:r>
              <a:rPr lang="ru-RU" dirty="0"/>
              <a:t> </a:t>
            </a:r>
            <a:r>
              <a:rPr lang="ru-RU" dirty="0" smtClean="0"/>
              <a:t> создание иллюстраций, чертежей</a:t>
            </a:r>
          </a:p>
          <a:p>
            <a:r>
              <a:rPr lang="ru-RU" dirty="0"/>
              <a:t> </a:t>
            </a:r>
            <a:r>
              <a:rPr lang="ru-RU" dirty="0" smtClean="0"/>
              <a:t>сравнительно небольшой объём памяти</a:t>
            </a:r>
          </a:p>
          <a:p>
            <a:r>
              <a:rPr lang="ru-RU" dirty="0"/>
              <a:t> </a:t>
            </a:r>
            <a:r>
              <a:rPr lang="ru-RU" dirty="0" smtClean="0"/>
              <a:t>масштабирование без потери качества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427984" y="1412776"/>
            <a:ext cx="4257799" cy="39512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совокупность данных о цвете каждого пикселя на экране</a:t>
            </a:r>
          </a:p>
          <a:p>
            <a:r>
              <a:rPr lang="ru-RU" dirty="0"/>
              <a:t> </a:t>
            </a:r>
            <a:r>
              <a:rPr lang="ru-RU" dirty="0" smtClean="0"/>
              <a:t>эффективное представление изображении фотографического качества</a:t>
            </a:r>
          </a:p>
          <a:p>
            <a:r>
              <a:rPr lang="ru-RU" dirty="0"/>
              <a:t> </a:t>
            </a:r>
            <a:r>
              <a:rPr lang="ru-RU" dirty="0" smtClean="0"/>
              <a:t>большой объём занимаемой памяти</a:t>
            </a:r>
          </a:p>
          <a:p>
            <a:r>
              <a:rPr lang="ru-RU" dirty="0"/>
              <a:t> </a:t>
            </a:r>
            <a:r>
              <a:rPr lang="ru-RU" dirty="0" smtClean="0"/>
              <a:t>искажение при масштабировании</a:t>
            </a:r>
          </a:p>
          <a:p>
            <a:r>
              <a:rPr lang="ru-RU" dirty="0"/>
              <a:t> </a:t>
            </a:r>
            <a:r>
              <a:rPr lang="ru-RU" dirty="0" smtClean="0"/>
              <a:t>обработка изображений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5173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209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Дискретные модели данных в компьютере. Представление графики.</vt:lpstr>
      <vt:lpstr>Слайд 2</vt:lpstr>
      <vt:lpstr>Главная формула информатики</vt:lpstr>
      <vt:lpstr>Изображение на экране монитора дискретно, оно состоит из отдельных точек – пикселей.</vt:lpstr>
      <vt:lpstr>Цветовая модель RGB</vt:lpstr>
      <vt:lpstr> </vt:lpstr>
      <vt:lpstr>Слайд 7</vt:lpstr>
      <vt:lpstr>Слайд 8</vt:lpstr>
      <vt:lpstr>Виды графики</vt:lpstr>
      <vt:lpstr>Виды графики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§20. Дискретные модели данных в компьютере. Представление текста, графики и звука.</dc:title>
  <dc:creator>school</dc:creator>
  <cp:lastModifiedBy>USER</cp:lastModifiedBy>
  <cp:revision>15</cp:revision>
  <dcterms:created xsi:type="dcterms:W3CDTF">2013-08-09T16:30:08Z</dcterms:created>
  <dcterms:modified xsi:type="dcterms:W3CDTF">2019-03-19T06:12:12Z</dcterms:modified>
</cp:coreProperties>
</file>